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44"/>
  </p:notesMasterIdLst>
  <p:sldIdLst>
    <p:sldId id="256" r:id="rId2"/>
    <p:sldId id="519" r:id="rId3"/>
    <p:sldId id="621" r:id="rId4"/>
    <p:sldId id="620" r:id="rId5"/>
    <p:sldId id="521" r:id="rId6"/>
    <p:sldId id="579" r:id="rId7"/>
    <p:sldId id="531" r:id="rId8"/>
    <p:sldId id="622" r:id="rId9"/>
    <p:sldId id="623" r:id="rId10"/>
    <p:sldId id="624" r:id="rId11"/>
    <p:sldId id="532" r:id="rId12"/>
    <p:sldId id="580" r:id="rId13"/>
    <p:sldId id="634" r:id="rId14"/>
    <p:sldId id="625" r:id="rId15"/>
    <p:sldId id="581" r:id="rId16"/>
    <p:sldId id="626" r:id="rId17"/>
    <p:sldId id="627" r:id="rId18"/>
    <p:sldId id="628" r:id="rId19"/>
    <p:sldId id="629" r:id="rId20"/>
    <p:sldId id="630" r:id="rId21"/>
    <p:sldId id="631" r:id="rId22"/>
    <p:sldId id="582" r:id="rId23"/>
    <p:sldId id="632" r:id="rId24"/>
    <p:sldId id="633" r:id="rId25"/>
    <p:sldId id="635" r:id="rId26"/>
    <p:sldId id="648" r:id="rId27"/>
    <p:sldId id="583" r:id="rId28"/>
    <p:sldId id="563" r:id="rId29"/>
    <p:sldId id="636" r:id="rId30"/>
    <p:sldId id="649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32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D1"/>
    <a:srgbClr val="FFFFCC"/>
    <a:srgbClr val="FFFF99"/>
    <a:srgbClr val="FFFFE1"/>
    <a:srgbClr val="FFFFFF"/>
    <a:srgbClr val="D8D7BB"/>
    <a:srgbClr val="EAEADA"/>
    <a:srgbClr val="89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43650-F2F4-4EF4-B6D7-B6628C02D362}" v="6095" dt="2023-11-28T17:41:11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Ahmed, Shareef" userId="ce7c6025-ca9f-4b65-b3ee-82447e2e582a" providerId="ADAL" clId="{B8310365-5525-40F2-8280-EE0F45C0F0E9}"/>
    <pc:docChg chg="undo custSel addSld delSld modSld sldOrd">
      <pc:chgData name="Ahmed, Shareef" userId="ce7c6025-ca9f-4b65-b3ee-82447e2e582a" providerId="ADAL" clId="{B8310365-5525-40F2-8280-EE0F45C0F0E9}" dt="2023-10-30T15:51:17.947" v="8423" actId="113"/>
      <pc:docMkLst>
        <pc:docMk/>
      </pc:docMkLst>
      <pc:sldChg chg="delSp modSp mod">
        <pc:chgData name="Ahmed, Shareef" userId="ce7c6025-ca9f-4b65-b3ee-82447e2e582a" providerId="ADAL" clId="{B8310365-5525-40F2-8280-EE0F45C0F0E9}" dt="2023-10-30T01:22:19.704" v="7152" actId="478"/>
        <pc:sldMkLst>
          <pc:docMk/>
          <pc:sldMk cId="979164254" sldId="256"/>
        </pc:sldMkLst>
        <pc:spChg chg="mod">
          <ac:chgData name="Ahmed, Shareef" userId="ce7c6025-ca9f-4b65-b3ee-82447e2e582a" providerId="ADAL" clId="{B8310365-5525-40F2-8280-EE0F45C0F0E9}" dt="2023-10-24T21:09:00.133" v="23" actId="20577"/>
          <ac:spMkLst>
            <pc:docMk/>
            <pc:sldMk cId="979164254" sldId="256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30T01:22:19.704" v="7152" actId="478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231167726" sldId="39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573451559" sldId="428"/>
        </pc:sldMkLst>
      </pc:sldChg>
      <pc:sldChg chg="modSp add del mod ord modAnim">
        <pc:chgData name="Ahmed, Shareef" userId="ce7c6025-ca9f-4b65-b3ee-82447e2e582a" providerId="ADAL" clId="{B8310365-5525-40F2-8280-EE0F45C0F0E9}" dt="2023-10-29T21:37:15.578" v="4539" actId="47"/>
        <pc:sldMkLst>
          <pc:docMk/>
          <pc:sldMk cId="1551683505" sldId="438"/>
        </pc:sldMkLst>
        <pc:spChg chg="mod">
          <ac:chgData name="Ahmed, Shareef" userId="ce7c6025-ca9f-4b65-b3ee-82447e2e582a" providerId="ADAL" clId="{B8310365-5525-40F2-8280-EE0F45C0F0E9}" dt="2023-10-24T21:59:14.360" v="124" actId="207"/>
          <ac:spMkLst>
            <pc:docMk/>
            <pc:sldMk cId="1551683505" sldId="438"/>
            <ac:spMk id="2" creationId="{3B82C681-E4F0-A0DE-E1BD-435A7BE1293A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344521910" sldId="43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904904646" sldId="45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45090975" sldId="461"/>
        </pc:sldMkLst>
      </pc:sldChg>
      <pc:sldChg chg="addSp delSp modSp mod modAnim">
        <pc:chgData name="Ahmed, Shareef" userId="ce7c6025-ca9f-4b65-b3ee-82447e2e582a" providerId="ADAL" clId="{B8310365-5525-40F2-8280-EE0F45C0F0E9}" dt="2023-10-30T15:51:17.947" v="8423" actId="113"/>
        <pc:sldMkLst>
          <pc:docMk/>
          <pc:sldMk cId="3361550352" sldId="482"/>
        </pc:sldMkLst>
        <pc:spChg chg="mod">
          <ac:chgData name="Ahmed, Shareef" userId="ce7c6025-ca9f-4b65-b3ee-82447e2e582a" providerId="ADAL" clId="{B8310365-5525-40F2-8280-EE0F45C0F0E9}" dt="2023-10-24T22:30:00.279" v="770" actId="20577"/>
          <ac:spMkLst>
            <pc:docMk/>
            <pc:sldMk cId="3361550352" sldId="482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2:30:14.062" v="776" actId="478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5:51:17.947" v="8423" actId="113"/>
          <ac:spMkLst>
            <pc:docMk/>
            <pc:sldMk cId="3361550352" sldId="482"/>
            <ac:spMk id="6" creationId="{05ADA959-3A12-A307-80A3-96831BDC32E4}"/>
          </ac:spMkLst>
        </pc:spChg>
        <pc:spChg chg="del mod">
          <ac:chgData name="Ahmed, Shareef" userId="ce7c6025-ca9f-4b65-b3ee-82447e2e582a" providerId="ADAL" clId="{B8310365-5525-40F2-8280-EE0F45C0F0E9}" dt="2023-10-24T22:47:52.086" v="1064" actId="478"/>
          <ac:spMkLst>
            <pc:docMk/>
            <pc:sldMk cId="3361550352" sldId="482"/>
            <ac:spMk id="7" creationId="{A8659737-2876-00FA-1DBF-C309F72C9853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424851554" sldId="48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91687432" sldId="484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860557937" sldId="48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568966789" sldId="490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2269165458" sldId="492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697091587" sldId="497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1164682235" sldId="498"/>
        </pc:sldMkLst>
      </pc:sldChg>
      <pc:sldChg chg="del">
        <pc:chgData name="Ahmed, Shareef" userId="ce7c6025-ca9f-4b65-b3ee-82447e2e582a" providerId="ADAL" clId="{B8310365-5525-40F2-8280-EE0F45C0F0E9}" dt="2023-10-24T22:11:35.536" v="395" actId="47"/>
        <pc:sldMkLst>
          <pc:docMk/>
          <pc:sldMk cId="3479317268" sldId="502"/>
        </pc:sldMkLst>
      </pc:sldChg>
      <pc:sldChg chg="addSp delSp modSp mod delAnim modAnim">
        <pc:chgData name="Ahmed, Shareef" userId="ce7c6025-ca9f-4b65-b3ee-82447e2e582a" providerId="ADAL" clId="{B8310365-5525-40F2-8280-EE0F45C0F0E9}" dt="2023-10-30T15:47:02.480" v="8418"/>
        <pc:sldMkLst>
          <pc:docMk/>
          <pc:sldMk cId="2172755127" sldId="503"/>
        </pc:sldMkLst>
        <pc:spChg chg="mod">
          <ac:chgData name="Ahmed, Shareef" userId="ce7c6025-ca9f-4b65-b3ee-82447e2e582a" providerId="ADAL" clId="{B8310365-5525-40F2-8280-EE0F45C0F0E9}" dt="2023-10-29T21:06:42.273" v="4241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37:02.576" v="7733" actId="20577"/>
          <ac:spMkLst>
            <pc:docMk/>
            <pc:sldMk cId="2172755127" sldId="503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4:49.164" v="7824" actId="113"/>
          <ac:spMkLst>
            <pc:docMk/>
            <pc:sldMk cId="2172755127" sldId="503"/>
            <ac:spMk id="6" creationId="{C96A43C3-919B-4C24-D2E9-D2EC985699D4}"/>
          </ac:spMkLst>
        </pc:spChg>
        <pc:spChg chg="add del mod">
          <ac:chgData name="Ahmed, Shareef" userId="ce7c6025-ca9f-4b65-b3ee-82447e2e582a" providerId="ADAL" clId="{B8310365-5525-40F2-8280-EE0F45C0F0E9}" dt="2023-10-29T23:31:07.934" v="5035" actId="21"/>
          <ac:spMkLst>
            <pc:docMk/>
            <pc:sldMk cId="2172755127" sldId="503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14:40:14.464" v="7743" actId="1076"/>
          <ac:spMkLst>
            <pc:docMk/>
            <pc:sldMk cId="2172755127" sldId="503"/>
            <ac:spMk id="8" creationId="{513451AD-54DF-F437-F4EA-01F6F7A227ED}"/>
          </ac:spMkLst>
        </pc:spChg>
        <pc:spChg chg="del">
          <ac:chgData name="Ahmed, Shareef" userId="ce7c6025-ca9f-4b65-b3ee-82447e2e582a" providerId="ADAL" clId="{B8310365-5525-40F2-8280-EE0F45C0F0E9}" dt="2023-10-25T03:53:35.368" v="1377" actId="478"/>
          <ac:spMkLst>
            <pc:docMk/>
            <pc:sldMk cId="2172755127" sldId="503"/>
            <ac:spMk id="8" creationId="{EA0BAFD2-046E-23EB-F36A-2CB024C8E3C2}"/>
          </ac:spMkLst>
        </pc:spChg>
        <pc:spChg chg="add mod">
          <ac:chgData name="Ahmed, Shareef" userId="ce7c6025-ca9f-4b65-b3ee-82447e2e582a" providerId="ADAL" clId="{B8310365-5525-40F2-8280-EE0F45C0F0E9}" dt="2023-10-30T14:39:09.156" v="7741" actId="20577"/>
          <ac:spMkLst>
            <pc:docMk/>
            <pc:sldMk cId="2172755127" sldId="503"/>
            <ac:spMk id="9" creationId="{9E2D8E22-9633-897F-D6BC-5371F0FE1906}"/>
          </ac:spMkLst>
        </pc:spChg>
        <pc:graphicFrameChg chg="del">
          <ac:chgData name="Ahmed, Shareef" userId="ce7c6025-ca9f-4b65-b3ee-82447e2e582a" providerId="ADAL" clId="{B8310365-5525-40F2-8280-EE0F45C0F0E9}" dt="2023-10-25T03:53:31.420" v="1376" actId="478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738851450" sldId="504"/>
        </pc:sldMkLst>
      </pc:sldChg>
      <pc:sldChg chg="addSp delSp modSp mod">
        <pc:chgData name="Ahmed, Shareef" userId="ce7c6025-ca9f-4b65-b3ee-82447e2e582a" providerId="ADAL" clId="{B8310365-5525-40F2-8280-EE0F45C0F0E9}" dt="2023-10-30T02:01:28.956" v="7392"/>
        <pc:sldMkLst>
          <pc:docMk/>
          <pc:sldMk cId="1819330573" sldId="505"/>
        </pc:sldMkLst>
        <pc:spChg chg="mod">
          <ac:chgData name="Ahmed, Shareef" userId="ce7c6025-ca9f-4b65-b3ee-82447e2e582a" providerId="ADAL" clId="{B8310365-5525-40F2-8280-EE0F45C0F0E9}" dt="2023-10-24T22:57:10.881" v="1076" actId="20577"/>
          <ac:spMkLst>
            <pc:docMk/>
            <pc:sldMk cId="1819330573" sldId="505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3:10:33.839" v="1242" actId="478"/>
          <ac:spMkLst>
            <pc:docMk/>
            <pc:sldMk cId="1819330573" sldId="505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2:01:28.956" v="7392"/>
          <ac:spMkLst>
            <pc:docMk/>
            <pc:sldMk cId="1819330573" sldId="505"/>
            <ac:spMk id="3" creationId="{1691399B-CCD8-8AE1-5F48-E30DA408B6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4T23:03:48.899" v="1117" actId="478"/>
          <ac:spMkLst>
            <pc:docMk/>
            <pc:sldMk cId="1819330573" sldId="505"/>
            <ac:spMk id="7" creationId="{A8659737-2876-00FA-1DBF-C309F72C9853}"/>
          </ac:spMkLst>
        </pc:spChg>
        <pc:spChg chg="add mod">
          <ac:chgData name="Ahmed, Shareef" userId="ce7c6025-ca9f-4b65-b3ee-82447e2e582a" providerId="ADAL" clId="{B8310365-5525-40F2-8280-EE0F45C0F0E9}" dt="2023-10-30T02:01:17.937" v="7390" actId="1038"/>
          <ac:spMkLst>
            <pc:docMk/>
            <pc:sldMk cId="1819330573" sldId="505"/>
            <ac:spMk id="8" creationId="{08B17017-BEC7-92B3-4EEF-9F8A5B4EC1AF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9" creationId="{B0FFDB3F-32BA-18B8-14F4-519DE6752904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0" creationId="{2F8B2104-627F-6ECA-8DFC-D5513BC7FFF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1" creationId="{CE3A8AB9-19CB-B009-3E20-4EDE4D398875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2" creationId="{085F4D00-302C-AD99-CF70-218CFFBAEEF8}"/>
          </ac:spMkLst>
        </pc:spChg>
        <pc:spChg chg="add del mod">
          <ac:chgData name="Ahmed, Shareef" userId="ce7c6025-ca9f-4b65-b3ee-82447e2e582a" providerId="ADAL" clId="{B8310365-5525-40F2-8280-EE0F45C0F0E9}" dt="2023-10-24T23:04:36.386" v="1124" actId="478"/>
          <ac:spMkLst>
            <pc:docMk/>
            <pc:sldMk cId="1819330573" sldId="505"/>
            <ac:spMk id="13" creationId="{9C68AEEB-A7DC-8E15-3387-62B587DC83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4" creationId="{C3E906CF-28DC-F939-A3BD-1AC7365FA7E1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5" creationId="{8F790BBB-16E0-6979-905F-2EC85CC867C0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6" creationId="{86D09D76-E12C-7106-58BD-3F3D6343969E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7" creationId="{4E53E780-AFBF-3FFC-61A1-20F54D20C6E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8" creationId="{1D55AFA1-FE0E-D163-8170-42A02D85CEC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9" creationId="{9FD106AB-5052-4B44-882F-9F2D5C3DAFF2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0" creationId="{9E71A3F1-3AF1-423D-6635-9FFF75C417E9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1" creationId="{188900E2-B71C-0317-985E-2910CF4AB153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2" creationId="{089F6672-EC55-A964-4A81-4674BE7FBA7A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3" creationId="{B6275C85-FB73-ACD6-7E78-98A74E912697}"/>
          </ac:spMkLst>
        </pc:spChg>
        <pc:spChg chg="add del mod">
          <ac:chgData name="Ahmed, Shareef" userId="ce7c6025-ca9f-4b65-b3ee-82447e2e582a" providerId="ADAL" clId="{B8310365-5525-40F2-8280-EE0F45C0F0E9}" dt="2023-10-24T23:07:57.670" v="1183"/>
          <ac:spMkLst>
            <pc:docMk/>
            <pc:sldMk cId="1819330573" sldId="505"/>
            <ac:spMk id="45" creationId="{E8149398-5466-D3B9-EFD0-23B294D42C9B}"/>
          </ac:spMkLst>
        </pc:spChg>
        <pc:spChg chg="add mod">
          <ac:chgData name="Ahmed, Shareef" userId="ce7c6025-ca9f-4b65-b3ee-82447e2e582a" providerId="ADAL" clId="{B8310365-5525-40F2-8280-EE0F45C0F0E9}" dt="2023-10-24T23:11:37.100" v="1256" actId="207"/>
          <ac:spMkLst>
            <pc:docMk/>
            <pc:sldMk cId="1819330573" sldId="505"/>
            <ac:spMk id="74" creationId="{F082CA14-7232-5F5E-AB3F-D7C47A50D9AE}"/>
          </ac:spMkLst>
        </pc:spChg>
        <pc:spChg chg="add mod">
          <ac:chgData name="Ahmed, Shareef" userId="ce7c6025-ca9f-4b65-b3ee-82447e2e582a" providerId="ADAL" clId="{B8310365-5525-40F2-8280-EE0F45C0F0E9}" dt="2023-10-24T23:11:34.683" v="1255" actId="207"/>
          <ac:spMkLst>
            <pc:docMk/>
            <pc:sldMk cId="1819330573" sldId="505"/>
            <ac:spMk id="75" creationId="{5F2BA2B7-725B-6318-F0EB-1F674D61E43C}"/>
          </ac:spMkLst>
        </pc:spChg>
        <pc:spChg chg="add mod">
          <ac:chgData name="Ahmed, Shareef" userId="ce7c6025-ca9f-4b65-b3ee-82447e2e582a" providerId="ADAL" clId="{B8310365-5525-40F2-8280-EE0F45C0F0E9}" dt="2023-10-24T23:11:31.433" v="1254" actId="207"/>
          <ac:spMkLst>
            <pc:docMk/>
            <pc:sldMk cId="1819330573" sldId="505"/>
            <ac:spMk id="76" creationId="{C8EDFEE0-376C-C320-F61B-7A5B17E759AF}"/>
          </ac:spMkLst>
        </pc:spChg>
        <pc:spChg chg="add mod">
          <ac:chgData name="Ahmed, Shareef" userId="ce7c6025-ca9f-4b65-b3ee-82447e2e582a" providerId="ADAL" clId="{B8310365-5525-40F2-8280-EE0F45C0F0E9}" dt="2023-10-24T23:11:29.028" v="1253" actId="207"/>
          <ac:spMkLst>
            <pc:docMk/>
            <pc:sldMk cId="1819330573" sldId="505"/>
            <ac:spMk id="77" creationId="{D68ABDA8-3AE2-0D32-DD1C-DD4D510D2B90}"/>
          </ac:spMkLst>
        </pc:spChg>
        <pc:spChg chg="add mod">
          <ac:chgData name="Ahmed, Shareef" userId="ce7c6025-ca9f-4b65-b3ee-82447e2e582a" providerId="ADAL" clId="{B8310365-5525-40F2-8280-EE0F45C0F0E9}" dt="2023-10-24T23:11:26.630" v="1252" actId="207"/>
          <ac:spMkLst>
            <pc:docMk/>
            <pc:sldMk cId="1819330573" sldId="505"/>
            <ac:spMk id="78" creationId="{51368AB1-756E-68FA-0A2C-001E0AD7C05D}"/>
          </ac:spMkLst>
        </pc:spChg>
        <pc:spChg chg="add mod">
          <ac:chgData name="Ahmed, Shareef" userId="ce7c6025-ca9f-4b65-b3ee-82447e2e582a" providerId="ADAL" clId="{B8310365-5525-40F2-8280-EE0F45C0F0E9}" dt="2023-10-24T23:11:24.021" v="1251" actId="207"/>
          <ac:spMkLst>
            <pc:docMk/>
            <pc:sldMk cId="1819330573" sldId="505"/>
            <ac:spMk id="79" creationId="{D58752DC-CCB9-D016-CEF1-BC0BA8E493CB}"/>
          </ac:spMkLst>
        </pc:spChg>
        <pc:spChg chg="add mod">
          <ac:chgData name="Ahmed, Shareef" userId="ce7c6025-ca9f-4b65-b3ee-82447e2e582a" providerId="ADAL" clId="{B8310365-5525-40F2-8280-EE0F45C0F0E9}" dt="2023-10-24T23:11:21.348" v="1250" actId="207"/>
          <ac:spMkLst>
            <pc:docMk/>
            <pc:sldMk cId="1819330573" sldId="505"/>
            <ac:spMk id="80" creationId="{94CC8934-D6A2-3242-B7B6-D89C349A0E60}"/>
          </ac:spMkLst>
        </pc:spChg>
        <pc:spChg chg="add del mod">
          <ac:chgData name="Ahmed, Shareef" userId="ce7c6025-ca9f-4b65-b3ee-82447e2e582a" providerId="ADAL" clId="{B8310365-5525-40F2-8280-EE0F45C0F0E9}" dt="2023-10-30T02:01:28.032" v="7391" actId="478"/>
          <ac:spMkLst>
            <pc:docMk/>
            <pc:sldMk cId="1819330573" sldId="505"/>
            <ac:spMk id="81" creationId="{A78C7643-6A35-E5A8-A803-4E2CB704CAC5}"/>
          </ac:spMkLst>
        </pc:spChg>
        <pc:spChg chg="add mod">
          <ac:chgData name="Ahmed, Shareef" userId="ce7c6025-ca9f-4b65-b3ee-82447e2e582a" providerId="ADAL" clId="{B8310365-5525-40F2-8280-EE0F45C0F0E9}" dt="2023-10-24T23:11:16.711" v="1248" actId="207"/>
          <ac:spMkLst>
            <pc:docMk/>
            <pc:sldMk cId="1819330573" sldId="505"/>
            <ac:spMk id="82" creationId="{2F0A3AE1-4828-AD42-EE39-9F4BA2A077F7}"/>
          </ac:spMkLst>
        </pc:spChg>
        <pc:spChg chg="add mod">
          <ac:chgData name="Ahmed, Shareef" userId="ce7c6025-ca9f-4b65-b3ee-82447e2e582a" providerId="ADAL" clId="{B8310365-5525-40F2-8280-EE0F45C0F0E9}" dt="2023-10-24T23:11:14.031" v="1247" actId="207"/>
          <ac:spMkLst>
            <pc:docMk/>
            <pc:sldMk cId="1819330573" sldId="505"/>
            <ac:spMk id="83" creationId="{000D40B1-ED6C-ED1B-B552-38980444653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4" creationId="{B9FA5889-6319-5A3E-C478-0414743CB36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5" creationId="{57DB3C55-F7D1-5AA1-2727-A52F7E1BA288}"/>
          </ac:spMkLst>
        </pc:spChg>
        <pc:spChg chg="add mod ord">
          <ac:chgData name="Ahmed, Shareef" userId="ce7c6025-ca9f-4b65-b3ee-82447e2e582a" providerId="ADAL" clId="{B8310365-5525-40F2-8280-EE0F45C0F0E9}" dt="2023-10-24T23:11:10.903" v="1246" actId="207"/>
          <ac:spMkLst>
            <pc:docMk/>
            <pc:sldMk cId="1819330573" sldId="505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25" creationId="{546A517B-0533-B0CC-1497-5051B292074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6" creationId="{93D4F1A7-5310-6862-8CEB-8A330B6848AE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9" creationId="{078CFA2F-14F6-B697-3E17-06AF8D3D0E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2" creationId="{D95A1930-5380-83F2-424B-613ADDCE8A98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5" creationId="{B0AA2EA0-2443-974F-E076-180F32FA3151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38" creationId="{4B3EFBC3-6CC6-EC23-C053-6929C23C08FD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1" creationId="{7757DB6F-020D-B2B9-A633-B7DAF08671D4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6" creationId="{BBD955BC-3005-A5DE-FD4C-C6073CDC19DE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9" creationId="{E62A8083-1F29-B10C-954E-733ED05C1DEB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52" creationId="{A068781A-3504-8121-0FA1-87C1CB156F2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56" creationId="{6CE2C3FB-24DA-0EE5-08DE-62E223965590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0" creationId="{4D12B053-F4CA-6F73-BD34-BFD98D1725B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3" creationId="{0A0FCA2D-4CE7-BF26-8116-CBC0605E0D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6" creationId="{EFA73ECF-9EA5-52AB-BF04-16C32E85F7C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9" creationId="{00ED2170-E376-9F10-969B-F421F5036059}"/>
          </ac:cxnSpMkLst>
        </pc:cxnChg>
        <pc:cxnChg chg="add del mod">
          <ac:chgData name="Ahmed, Shareef" userId="ce7c6025-ca9f-4b65-b3ee-82447e2e582a" providerId="ADAL" clId="{B8310365-5525-40F2-8280-EE0F45C0F0E9}" dt="2023-10-24T23:09:32.101" v="1212" actId="478"/>
          <ac:cxnSpMkLst>
            <pc:docMk/>
            <pc:sldMk cId="1819330573" sldId="505"/>
            <ac:cxnSpMk id="73" creationId="{92D1C4D9-CDCF-71A3-C5A0-C46118A3ECED}"/>
          </ac:cxnSpMkLst>
        </pc:cxn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12676765" sldId="50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93636347" sldId="50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55654902" sldId="508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696826650" sldId="50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80326731" sldId="510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455118036" sldId="511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854844700" sldId="51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657034552" sldId="515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8117162" sldId="51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62107538" sldId="51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50879007" sldId="518"/>
        </pc:sldMkLst>
      </pc:sldChg>
      <pc:sldChg chg="addSp delSp modSp add mod">
        <pc:chgData name="Ahmed, Shareef" userId="ce7c6025-ca9f-4b65-b3ee-82447e2e582a" providerId="ADAL" clId="{B8310365-5525-40F2-8280-EE0F45C0F0E9}" dt="2023-10-30T01:07:43.555" v="7054"/>
        <pc:sldMkLst>
          <pc:docMk/>
          <pc:sldMk cId="2065397992" sldId="519"/>
        </pc:sldMkLst>
        <pc:graphicFrameChg chg="del">
          <ac:chgData name="Ahmed, Shareef" userId="ce7c6025-ca9f-4b65-b3ee-82447e2e582a" providerId="ADAL" clId="{B8310365-5525-40F2-8280-EE0F45C0F0E9}" dt="2023-10-30T01:07:43.078" v="7053" actId="478"/>
          <ac:graphicFrameMkLst>
            <pc:docMk/>
            <pc:sldMk cId="2065397992" sldId="519"/>
            <ac:graphicFrameMk id="6" creationId="{44544C60-14F3-F36F-01FE-F9E24571F871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01:07:43.555" v="7054"/>
          <ac:graphicFrameMkLst>
            <pc:docMk/>
            <pc:sldMk cId="2065397992" sldId="519"/>
            <ac:graphicFrameMk id="7" creationId="{225CA628-980C-343B-595B-0299352A394D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01:07:46.391" v="7055" actId="47"/>
        <pc:sldMkLst>
          <pc:docMk/>
          <pc:sldMk cId="1357419684" sldId="520"/>
        </pc:sldMkLst>
      </pc:sldChg>
      <pc:sldChg chg="modSp add mod">
        <pc:chgData name="Ahmed, Shareef" userId="ce7c6025-ca9f-4b65-b3ee-82447e2e582a" providerId="ADAL" clId="{B8310365-5525-40F2-8280-EE0F45C0F0E9}" dt="2023-10-30T01:07:55.071" v="7056" actId="115"/>
        <pc:sldMkLst>
          <pc:docMk/>
          <pc:sldMk cId="694705654" sldId="521"/>
        </pc:sldMkLst>
        <pc:spChg chg="mod">
          <ac:chgData name="Ahmed, Shareef" userId="ce7c6025-ca9f-4b65-b3ee-82447e2e582a" providerId="ADAL" clId="{B8310365-5525-40F2-8280-EE0F45C0F0E9}" dt="2023-10-30T01:07:55.071" v="7056" actId="115"/>
          <ac:spMkLst>
            <pc:docMk/>
            <pc:sldMk cId="694705654" sldId="521"/>
            <ac:spMk id="9" creationId="{EB354F34-A414-2D5B-ABB0-95F38631EC6D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39:43.633" v="8341" actId="20577"/>
        <pc:sldMkLst>
          <pc:docMk/>
          <pc:sldMk cId="2014081684" sldId="522"/>
        </pc:sldMkLst>
        <pc:spChg chg="add del mod">
          <ac:chgData name="Ahmed, Shareef" userId="ce7c6025-ca9f-4b65-b3ee-82447e2e582a" providerId="ADAL" clId="{B8310365-5525-40F2-8280-EE0F45C0F0E9}" dt="2023-10-24T22:08:04.809" v="326" actId="478"/>
          <ac:spMkLst>
            <pc:docMk/>
            <pc:sldMk cId="2014081684" sldId="522"/>
            <ac:spMk id="2" creationId="{B0E35819-7BA8-F69B-F866-61C7F8F16DAE}"/>
          </ac:spMkLst>
        </pc:spChg>
        <pc:spChg chg="add mod">
          <ac:chgData name="Ahmed, Shareef" userId="ce7c6025-ca9f-4b65-b3ee-82447e2e582a" providerId="ADAL" clId="{B8310365-5525-40F2-8280-EE0F45C0F0E9}" dt="2023-10-30T04:04:35.907" v="7632" actId="20577"/>
          <ac:spMkLst>
            <pc:docMk/>
            <pc:sldMk cId="2014081684" sldId="522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39:43.633" v="8341" actId="20577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30T04:04:05.747" v="7625" actId="114"/>
          <ac:spMkLst>
            <pc:docMk/>
            <pc:sldMk cId="2014081684" sldId="522"/>
            <ac:spMk id="13" creationId="{7B8359D8-6DE5-2BEC-DC32-C906B0B43748}"/>
          </ac:spMkLst>
        </pc:spChg>
      </pc:sldChg>
      <pc:sldChg chg="addSp delSp modSp add mod">
        <pc:chgData name="Ahmed, Shareef" userId="ce7c6025-ca9f-4b65-b3ee-82447e2e582a" providerId="ADAL" clId="{B8310365-5525-40F2-8280-EE0F45C0F0E9}" dt="2023-10-30T04:07:35.895" v="7645" actId="20577"/>
        <pc:sldMkLst>
          <pc:docMk/>
          <pc:sldMk cId="4196008210" sldId="523"/>
        </pc:sldMkLst>
        <pc:spChg chg="mod">
          <ac:chgData name="Ahmed, Shareef" userId="ce7c6025-ca9f-4b65-b3ee-82447e2e582a" providerId="ADAL" clId="{B8310365-5525-40F2-8280-EE0F45C0F0E9}" dt="2023-10-30T04:07:16.376" v="7639" actId="20577"/>
          <ac:spMkLst>
            <pc:docMk/>
            <pc:sldMk cId="4196008210" sldId="523"/>
            <ac:spMk id="3" creationId="{3F67907C-103B-C0AE-E0C9-68FF8B52E24F}"/>
          </ac:spMkLst>
        </pc:spChg>
        <pc:spChg chg="add mod">
          <ac:chgData name="Ahmed, Shareef" userId="ce7c6025-ca9f-4b65-b3ee-82447e2e582a" providerId="ADAL" clId="{B8310365-5525-40F2-8280-EE0F45C0F0E9}" dt="2023-10-30T04:07:35.895" v="7645" actId="20577"/>
          <ac:spMkLst>
            <pc:docMk/>
            <pc:sldMk cId="4196008210" sldId="523"/>
            <ac:spMk id="5" creationId="{E1655D88-1852-9BDB-060D-61C40787F41C}"/>
          </ac:spMkLst>
        </pc:spChg>
        <pc:spChg chg="del">
          <ac:chgData name="Ahmed, Shareef" userId="ce7c6025-ca9f-4b65-b3ee-82447e2e582a" providerId="ADAL" clId="{B8310365-5525-40F2-8280-EE0F45C0F0E9}" dt="2023-10-24T22:12:39.471" v="399" actId="478"/>
          <ac:spMkLst>
            <pc:docMk/>
            <pc:sldMk cId="4196008210" sldId="523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24T22:13:39.714" v="445"/>
          <ac:spMkLst>
            <pc:docMk/>
            <pc:sldMk cId="4196008210" sldId="523"/>
            <ac:spMk id="13" creationId="{7B8359D8-6DE5-2BEC-DC32-C906B0B43748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40:16.843" v="8349" actId="115"/>
        <pc:sldMkLst>
          <pc:docMk/>
          <pc:sldMk cId="3268970770" sldId="524"/>
        </pc:sldMkLst>
        <pc:spChg chg="add mod">
          <ac:chgData name="Ahmed, Shareef" userId="ce7c6025-ca9f-4b65-b3ee-82447e2e582a" providerId="ADAL" clId="{B8310365-5525-40F2-8280-EE0F45C0F0E9}" dt="2023-10-30T04:08:19.557" v="7660" actId="20577"/>
          <ac:spMkLst>
            <pc:docMk/>
            <pc:sldMk cId="3268970770" sldId="524"/>
            <ac:spMk id="2" creationId="{8FFAFF46-9BEF-E0A8-0C97-CB2D112672B8}"/>
          </ac:spMkLst>
        </pc:spChg>
        <pc:spChg chg="del mod">
          <ac:chgData name="Ahmed, Shareef" userId="ce7c6025-ca9f-4b65-b3ee-82447e2e582a" providerId="ADAL" clId="{B8310365-5525-40F2-8280-EE0F45C0F0E9}" dt="2023-10-30T04:07:49.119" v="7646" actId="478"/>
          <ac:spMkLst>
            <pc:docMk/>
            <pc:sldMk cId="3268970770" sldId="524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40:16.843" v="8349" actId="115"/>
          <ac:spMkLst>
            <pc:docMk/>
            <pc:sldMk cId="3268970770" sldId="524"/>
            <ac:spMk id="5" creationId="{E1655D88-1852-9BDB-060D-61C40787F41C}"/>
          </ac:spMkLst>
        </pc:spChg>
        <pc:spChg chg="add mod">
          <ac:chgData name="Ahmed, Shareef" userId="ce7c6025-ca9f-4b65-b3ee-82447e2e582a" providerId="ADAL" clId="{B8310365-5525-40F2-8280-EE0F45C0F0E9}" dt="2023-10-30T04:07:50.018" v="7647"/>
          <ac:spMkLst>
            <pc:docMk/>
            <pc:sldMk cId="3268970770" sldId="524"/>
            <ac:spMk id="6" creationId="{5BCD18BA-3918-E8B3-60BC-117F20B996D0}"/>
          </ac:spMkLst>
        </pc:spChg>
      </pc:sldChg>
      <pc:sldChg chg="addSp modSp add mod">
        <pc:chgData name="Ahmed, Shareef" userId="ce7c6025-ca9f-4b65-b3ee-82447e2e582a" providerId="ADAL" clId="{B8310365-5525-40F2-8280-EE0F45C0F0E9}" dt="2023-10-30T02:02:19.631" v="7457" actId="14100"/>
        <pc:sldMkLst>
          <pc:docMk/>
          <pc:sldMk cId="4247303446" sldId="525"/>
        </pc:sldMkLst>
        <pc:spChg chg="add mod">
          <ac:chgData name="Ahmed, Shareef" userId="ce7c6025-ca9f-4b65-b3ee-82447e2e582a" providerId="ADAL" clId="{B8310365-5525-40F2-8280-EE0F45C0F0E9}" dt="2023-10-30T02:02:19.631" v="7457" actId="14100"/>
          <ac:spMkLst>
            <pc:docMk/>
            <pc:sldMk cId="4247303446" sldId="525"/>
            <ac:spMk id="3" creationId="{1AA33C46-BABE-876A-7BFD-B1D7073BB545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5" creationId="{8F790BBB-16E0-6979-905F-2EC85CC867C0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9" creationId="{9FD106AB-5052-4B44-882F-9F2D5C3DAFF2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23" creationId="{B6275C85-FB73-ACD6-7E78-98A74E912697}"/>
          </ac:spMkLst>
        </pc:spChg>
        <pc:spChg chg="mod">
          <ac:chgData name="Ahmed, Shareef" userId="ce7c6025-ca9f-4b65-b3ee-82447e2e582a" providerId="ADAL" clId="{B8310365-5525-40F2-8280-EE0F45C0F0E9}" dt="2023-10-25T00:46:05.881" v="1261" actId="1076"/>
          <ac:spMkLst>
            <pc:docMk/>
            <pc:sldMk cId="4247303446" sldId="525"/>
            <ac:spMk id="81" creationId="{A78C7643-6A35-E5A8-A803-4E2CB704CAC5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4:40:37.201" v="7749" actId="14100"/>
        <pc:sldMkLst>
          <pc:docMk/>
          <pc:sldMk cId="1360425244" sldId="526"/>
        </pc:sldMkLst>
        <pc:spChg chg="mod">
          <ac:chgData name="Ahmed, Shareef" userId="ce7c6025-ca9f-4b65-b3ee-82447e2e582a" providerId="ADAL" clId="{B8310365-5525-40F2-8280-EE0F45C0F0E9}" dt="2023-10-29T21:23:00.024" v="4251"/>
          <ac:spMkLst>
            <pc:docMk/>
            <pc:sldMk cId="1360425244" sldId="526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40:27.571" v="7746" actId="20577"/>
          <ac:spMkLst>
            <pc:docMk/>
            <pc:sldMk cId="1360425244" sldId="526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0:37.201" v="7749" actId="14100"/>
          <ac:spMkLst>
            <pc:docMk/>
            <pc:sldMk cId="1360425244" sldId="526"/>
            <ac:spMk id="6" creationId="{85383653-07B3-B441-E379-D3FCA1C70371}"/>
          </ac:spMkLst>
        </pc:spChg>
        <pc:spChg chg="add mod">
          <ac:chgData name="Ahmed, Shareef" userId="ce7c6025-ca9f-4b65-b3ee-82447e2e582a" providerId="ADAL" clId="{B8310365-5525-40F2-8280-EE0F45C0F0E9}" dt="2023-10-30T14:40:23.299" v="7745" actId="1076"/>
          <ac:spMkLst>
            <pc:docMk/>
            <pc:sldMk cId="1360425244" sldId="526"/>
            <ac:spMk id="7" creationId="{2E5158EA-64F7-6D81-F51E-1492BF60DD83}"/>
          </ac:spMkLst>
        </pc:spChg>
        <pc:spChg chg="del mod">
          <ac:chgData name="Ahmed, Shareef" userId="ce7c6025-ca9f-4b65-b3ee-82447e2e582a" providerId="ADAL" clId="{B8310365-5525-40F2-8280-EE0F45C0F0E9}" dt="2023-10-25T04:44:59.733" v="2105" actId="478"/>
          <ac:spMkLst>
            <pc:docMk/>
            <pc:sldMk cId="1360425244" sldId="526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04:24:47.177" v="7694" actId="207"/>
          <ac:spMkLst>
            <pc:docMk/>
            <pc:sldMk cId="1360425244" sldId="526"/>
            <ac:spMk id="8" creationId="{31AB4C4E-E9A0-5460-1CBA-5A32596C51AD}"/>
          </ac:spMkLst>
        </pc:spChg>
        <pc:spChg chg="mod">
          <ac:chgData name="Ahmed, Shareef" userId="ce7c6025-ca9f-4b65-b3ee-82447e2e582a" providerId="ADAL" clId="{B8310365-5525-40F2-8280-EE0F45C0F0E9}" dt="2023-10-25T04:57:19.538" v="2300" actId="1076"/>
          <ac:spMkLst>
            <pc:docMk/>
            <pc:sldMk cId="1360425244" sldId="526"/>
            <ac:spMk id="9" creationId="{9E2D8E22-9633-897F-D6BC-5371F0FE1906}"/>
          </ac:spMkLst>
        </pc:spChg>
      </pc:sldChg>
      <pc:sldChg chg="addSp delSp modSp add mod modTransition delAnim">
        <pc:chgData name="Ahmed, Shareef" userId="ce7c6025-ca9f-4b65-b3ee-82447e2e582a" providerId="ADAL" clId="{B8310365-5525-40F2-8280-EE0F45C0F0E9}" dt="2023-10-30T15:48:01.416" v="8420"/>
        <pc:sldMkLst>
          <pc:docMk/>
          <pc:sldMk cId="555109593" sldId="527"/>
        </pc:sldMkLst>
        <pc:spChg chg="mod">
          <ac:chgData name="Ahmed, Shareef" userId="ce7c6025-ca9f-4b65-b3ee-82447e2e582a" providerId="ADAL" clId="{B8310365-5525-40F2-8280-EE0F45C0F0E9}" dt="2023-10-29T21:23:03.951" v="4252"/>
          <ac:spMkLst>
            <pc:docMk/>
            <pc:sldMk cId="555109593" sldId="527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5T05:08:21.258" v="2561" actId="478"/>
          <ac:spMkLst>
            <pc:docMk/>
            <pc:sldMk cId="555109593" sldId="527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29T21:39:38.614" v="4606"/>
          <ac:spMkLst>
            <pc:docMk/>
            <pc:sldMk cId="555109593" sldId="527"/>
            <ac:spMk id="3" creationId="{273E9CAD-27CF-C09D-463B-85A37D2F4B6C}"/>
          </ac:spMkLst>
        </pc:spChg>
        <pc:spChg chg="del">
          <ac:chgData name="Ahmed, Shareef" userId="ce7c6025-ca9f-4b65-b3ee-82447e2e582a" providerId="ADAL" clId="{B8310365-5525-40F2-8280-EE0F45C0F0E9}" dt="2023-10-25T05:03:18.841" v="2437" actId="478"/>
          <ac:spMkLst>
            <pc:docMk/>
            <pc:sldMk cId="555109593" sldId="527"/>
            <ac:spMk id="6" creationId="{85383653-07B3-B441-E379-D3FCA1C70371}"/>
          </ac:spMkLst>
        </pc:spChg>
        <pc:spChg chg="add del mod">
          <ac:chgData name="Ahmed, Shareef" userId="ce7c6025-ca9f-4b65-b3ee-82447e2e582a" providerId="ADAL" clId="{B8310365-5525-40F2-8280-EE0F45C0F0E9}" dt="2023-10-30T00:44:12.318" v="6536"/>
          <ac:spMkLst>
            <pc:docMk/>
            <pc:sldMk cId="555109593" sldId="527"/>
            <ac:spMk id="6" creationId="{CD2C24F6-2EE3-4C16-2B05-D936DAD7B82C}"/>
          </ac:spMkLst>
        </pc:spChg>
        <pc:spChg chg="add mod">
          <ac:chgData name="Ahmed, Shareef" userId="ce7c6025-ca9f-4b65-b3ee-82447e2e582a" providerId="ADAL" clId="{B8310365-5525-40F2-8280-EE0F45C0F0E9}" dt="2023-10-30T14:44:13.388" v="7823" actId="20577"/>
          <ac:spMkLst>
            <pc:docMk/>
            <pc:sldMk cId="555109593" sldId="527"/>
            <ac:spMk id="7" creationId="{BB543A68-9775-3C41-1B6F-C3DC1FE6F45D}"/>
          </ac:spMkLst>
        </pc:spChg>
        <pc:spChg chg="del">
          <ac:chgData name="Ahmed, Shareef" userId="ce7c6025-ca9f-4b65-b3ee-82447e2e582a" providerId="ADAL" clId="{B8310365-5525-40F2-8280-EE0F45C0F0E9}" dt="2023-10-25T05:03:16.504" v="2436" actId="478"/>
          <ac:spMkLst>
            <pc:docMk/>
            <pc:sldMk cId="555109593" sldId="527"/>
            <ac:spMk id="8" creationId="{31AB4C4E-E9A0-5460-1CBA-5A32596C51AD}"/>
          </ac:spMkLst>
        </pc:spChg>
        <pc:spChg chg="add mod">
          <ac:chgData name="Ahmed, Shareef" userId="ce7c6025-ca9f-4b65-b3ee-82447e2e582a" providerId="ADAL" clId="{B8310365-5525-40F2-8280-EE0F45C0F0E9}" dt="2023-10-30T14:42:27.932" v="7812"/>
          <ac:spMkLst>
            <pc:docMk/>
            <pc:sldMk cId="555109593" sldId="527"/>
            <ac:spMk id="8" creationId="{3A94D4BF-B4CF-BFB2-6F92-546E6000EB44}"/>
          </ac:spMkLst>
        </pc:spChg>
        <pc:spChg chg="del">
          <ac:chgData name="Ahmed, Shareef" userId="ce7c6025-ca9f-4b65-b3ee-82447e2e582a" providerId="ADAL" clId="{B8310365-5525-40F2-8280-EE0F45C0F0E9}" dt="2023-10-25T05:03:31.333" v="2438" actId="478"/>
          <ac:spMkLst>
            <pc:docMk/>
            <pc:sldMk cId="555109593" sldId="527"/>
            <ac:spMk id="9" creationId="{9E2D8E22-9633-897F-D6BC-5371F0FE1906}"/>
          </ac:spMkLst>
        </pc:spChg>
        <pc:spChg chg="add del mod">
          <ac:chgData name="Ahmed, Shareef" userId="ce7c6025-ca9f-4b65-b3ee-82447e2e582a" providerId="ADAL" clId="{B8310365-5525-40F2-8280-EE0F45C0F0E9}" dt="2023-10-25T05:08:24.133" v="2562" actId="478"/>
          <ac:spMkLst>
            <pc:docMk/>
            <pc:sldMk cId="555109593" sldId="527"/>
            <ac:spMk id="11" creationId="{C0F8A639-C76B-BA4B-4B6D-976AD1D0A95E}"/>
          </ac:spMkLst>
        </pc:spChg>
      </pc:sldChg>
      <pc:sldChg chg="addSp delSp modSp add del mod modShow">
        <pc:chgData name="Ahmed, Shareef" userId="ce7c6025-ca9f-4b65-b3ee-82447e2e582a" providerId="ADAL" clId="{B8310365-5525-40F2-8280-EE0F45C0F0E9}" dt="2023-10-30T01:00:43.545" v="7050" actId="2696"/>
        <pc:sldMkLst>
          <pc:docMk/>
          <pc:sldMk cId="2314308642" sldId="528"/>
        </pc:sldMkLst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6" creationId="{F2743139-22FD-82E3-4A75-A524A95E1DCA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23" creationId="{B6275C85-FB73-ACD6-7E78-98A74E91269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6" creationId="{886E61D2-7177-8784-0072-EFF60B8C7A1C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2" creationId="{542194C8-C053-024D-C751-0F2FA6ACC741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7" creationId="{CA4BAA0D-ABC9-E650-D80C-C1B76009236A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8" creationId="{A765C05F-722F-616B-B2FD-F618FA190A7D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9" creationId="{E2645BB6-4881-9D4D-8140-C0333FC24A77}"/>
          </ac:spMkLst>
        </pc:spChg>
        <pc:spChg chg="add mod">
          <ac:chgData name="Ahmed, Shareef" userId="ce7c6025-ca9f-4b65-b3ee-82447e2e582a" providerId="ADAL" clId="{B8310365-5525-40F2-8280-EE0F45C0F0E9}" dt="2023-10-25T05:37:24.372" v="2643" actId="1076"/>
          <ac:spMkLst>
            <pc:docMk/>
            <pc:sldMk cId="2314308642" sldId="528"/>
            <ac:spMk id="100" creationId="{A5BFFAA9-8B83-AEC3-37D9-2260DE4B3256}"/>
          </ac:spMkLst>
        </pc:spChg>
        <pc:spChg chg="add mod">
          <ac:chgData name="Ahmed, Shareef" userId="ce7c6025-ca9f-4b65-b3ee-82447e2e582a" providerId="ADAL" clId="{B8310365-5525-40F2-8280-EE0F45C0F0E9}" dt="2023-10-25T05:37:27.693" v="2644" actId="1076"/>
          <ac:spMkLst>
            <pc:docMk/>
            <pc:sldMk cId="2314308642" sldId="528"/>
            <ac:spMk id="101" creationId="{7E430A20-0ACB-67B3-F359-C66810E30B8A}"/>
          </ac:spMkLst>
        </pc:spChg>
        <pc:spChg chg="add mod">
          <ac:chgData name="Ahmed, Shareef" userId="ce7c6025-ca9f-4b65-b3ee-82447e2e582a" providerId="ADAL" clId="{B8310365-5525-40F2-8280-EE0F45C0F0E9}" dt="2023-10-25T05:37:47.235" v="2651" actId="20577"/>
          <ac:spMkLst>
            <pc:docMk/>
            <pc:sldMk cId="2314308642" sldId="528"/>
            <ac:spMk id="102" creationId="{B3F27FEB-AC22-A7E6-5EC8-33C21C29E7A9}"/>
          </ac:spMkLst>
        </pc:spChg>
        <pc:spChg chg="add mod">
          <ac:chgData name="Ahmed, Shareef" userId="ce7c6025-ca9f-4b65-b3ee-82447e2e582a" providerId="ADAL" clId="{B8310365-5525-40F2-8280-EE0F45C0F0E9}" dt="2023-10-25T05:37:53.510" v="2656" actId="20577"/>
          <ac:spMkLst>
            <pc:docMk/>
            <pc:sldMk cId="2314308642" sldId="528"/>
            <ac:spMk id="103" creationId="{DCBEB899-1B4E-DCAC-566D-A172468A6421}"/>
          </ac:spMkLst>
        </pc:spChg>
        <pc:spChg chg="add mod">
          <ac:chgData name="Ahmed, Shareef" userId="ce7c6025-ca9f-4b65-b3ee-82447e2e582a" providerId="ADAL" clId="{B8310365-5525-40F2-8280-EE0F45C0F0E9}" dt="2023-10-25T05:45:52.179" v="2665" actId="20577"/>
          <ac:spMkLst>
            <pc:docMk/>
            <pc:sldMk cId="2314308642" sldId="528"/>
            <ac:spMk id="104" creationId="{62A612AF-F610-41B6-BD23-0C6E9751D437}"/>
          </ac:spMkLst>
        </pc:spChg>
        <pc:spChg chg="add mod">
          <ac:chgData name="Ahmed, Shareef" userId="ce7c6025-ca9f-4b65-b3ee-82447e2e582a" providerId="ADAL" clId="{B8310365-5525-40F2-8280-EE0F45C0F0E9}" dt="2023-10-25T05:45:58.041" v="2670" actId="20577"/>
          <ac:spMkLst>
            <pc:docMk/>
            <pc:sldMk cId="2314308642" sldId="528"/>
            <ac:spMk id="105" creationId="{99671280-8033-CC35-0CDC-5B0BBA3C0602}"/>
          </ac:spMkLst>
        </pc:spChg>
        <pc:spChg chg="add mod">
          <ac:chgData name="Ahmed, Shareef" userId="ce7c6025-ca9f-4b65-b3ee-82447e2e582a" providerId="ADAL" clId="{B8310365-5525-40F2-8280-EE0F45C0F0E9}" dt="2023-10-25T05:46:08.761" v="2676" actId="20577"/>
          <ac:spMkLst>
            <pc:docMk/>
            <pc:sldMk cId="2314308642" sldId="528"/>
            <ac:spMk id="106" creationId="{52805526-9BD4-EB20-46B8-548417337CA8}"/>
          </ac:spMkLst>
        </pc:spChg>
        <pc:spChg chg="add mod">
          <ac:chgData name="Ahmed, Shareef" userId="ce7c6025-ca9f-4b65-b3ee-82447e2e582a" providerId="ADAL" clId="{B8310365-5525-40F2-8280-EE0F45C0F0E9}" dt="2023-10-25T05:46:16.834" v="2682" actId="20577"/>
          <ac:spMkLst>
            <pc:docMk/>
            <pc:sldMk cId="2314308642" sldId="528"/>
            <ac:spMk id="107" creationId="{48F0DA17-BD80-4655-B105-466A41F09D23}"/>
          </ac:spMkLst>
        </pc:sp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5" creationId="{546A517B-0533-B0CC-1497-5051B292074B}"/>
          </ac:cxnSpMkLst>
        </pc:cxn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5T05:18:11.305" v="2571" actId="478"/>
          <ac:cxnSpMkLst>
            <pc:docMk/>
            <pc:sldMk cId="2314308642" sldId="528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5T05:18:12.510" v="2572" actId="478"/>
          <ac:cxnSpMkLst>
            <pc:docMk/>
            <pc:sldMk cId="2314308642" sldId="528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5T05:18:14.115" v="2573" actId="478"/>
          <ac:cxnSpMkLst>
            <pc:docMk/>
            <pc:sldMk cId="2314308642" sldId="528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5T05:19:05.465" v="2590" actId="478"/>
          <ac:cxnSpMkLst>
            <pc:docMk/>
            <pc:sldMk cId="2314308642" sldId="528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5T05:19:07.410" v="2591" actId="478"/>
          <ac:cxnSpMkLst>
            <pc:docMk/>
            <pc:sldMk cId="2314308642" sldId="528"/>
            <ac:cxnSpMk id="69" creationId="{00ED2170-E376-9F10-969B-F421F5036059}"/>
          </ac:cxnSpMkLst>
        </pc:cxnChg>
      </pc:sldChg>
      <pc:sldChg chg="modSp mod modAnim">
        <pc:chgData name="Ahmed, Shareef" userId="ce7c6025-ca9f-4b65-b3ee-82447e2e582a" providerId="ADAL" clId="{B8310365-5525-40F2-8280-EE0F45C0F0E9}" dt="2023-10-30T01:26:10.248" v="7216" actId="113"/>
        <pc:sldMkLst>
          <pc:docMk/>
          <pc:sldMk cId="2651699588" sldId="530"/>
        </pc:sldMkLst>
        <pc:spChg chg="mod">
          <ac:chgData name="Ahmed, Shareef" userId="ce7c6025-ca9f-4b65-b3ee-82447e2e582a" providerId="ADAL" clId="{B8310365-5525-40F2-8280-EE0F45C0F0E9}" dt="2023-10-30T01:26:10.248" v="7216" actId="113"/>
          <ac:spMkLst>
            <pc:docMk/>
            <pc:sldMk cId="2651699588" sldId="530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26:00.969" v="7214" actId="1076"/>
          <ac:spMkLst>
            <pc:docMk/>
            <pc:sldMk cId="2651699588" sldId="530"/>
            <ac:spMk id="12" creationId="{0C9E5C39-9625-BAB0-C9CE-74AC6184A4CA}"/>
          </ac:spMkLst>
        </pc:spChg>
        <pc:spChg chg="mod">
          <ac:chgData name="Ahmed, Shareef" userId="ce7c6025-ca9f-4b65-b3ee-82447e2e582a" providerId="ADAL" clId="{B8310365-5525-40F2-8280-EE0F45C0F0E9}" dt="2023-10-30T01:14:29.657" v="7075" actId="207"/>
          <ac:spMkLst>
            <pc:docMk/>
            <pc:sldMk cId="2651699588" sldId="530"/>
            <ac:spMk id="14" creationId="{0E317261-6A75-B6A1-3C85-20D123F066F2}"/>
          </ac:spMkLst>
        </pc:spChg>
        <pc:picChg chg="mod">
          <ac:chgData name="Ahmed, Shareef" userId="ce7c6025-ca9f-4b65-b3ee-82447e2e582a" providerId="ADAL" clId="{B8310365-5525-40F2-8280-EE0F45C0F0E9}" dt="2023-10-30T01:25:24.366" v="7207" actId="1076"/>
          <ac:picMkLst>
            <pc:docMk/>
            <pc:sldMk cId="2651699588" sldId="530"/>
            <ac:picMk id="9" creationId="{B6EA8527-D582-A36E-3E9F-62086DDC9279}"/>
          </ac:picMkLst>
        </pc:picChg>
      </pc:sldChg>
      <pc:sldChg chg="modAnim">
        <pc:chgData name="Ahmed, Shareef" userId="ce7c6025-ca9f-4b65-b3ee-82447e2e582a" providerId="ADAL" clId="{B8310365-5525-40F2-8280-EE0F45C0F0E9}" dt="2023-10-29T18:24:42.636" v="2704"/>
        <pc:sldMkLst>
          <pc:docMk/>
          <pc:sldMk cId="1921495747" sldId="531"/>
        </pc:sldMkLst>
      </pc:sldChg>
      <pc:sldChg chg="modSp mod">
        <pc:chgData name="Ahmed, Shareef" userId="ce7c6025-ca9f-4b65-b3ee-82447e2e582a" providerId="ADAL" clId="{B8310365-5525-40F2-8280-EE0F45C0F0E9}" dt="2023-10-30T01:19:45.640" v="7130" actId="14100"/>
        <pc:sldMkLst>
          <pc:docMk/>
          <pc:sldMk cId="1430995032" sldId="532"/>
        </pc:sldMkLst>
        <pc:spChg chg="mod">
          <ac:chgData name="Ahmed, Shareef" userId="ce7c6025-ca9f-4b65-b3ee-82447e2e582a" providerId="ADAL" clId="{B8310365-5525-40F2-8280-EE0F45C0F0E9}" dt="2023-10-30T01:19:45.640" v="7130" actId="14100"/>
          <ac:spMkLst>
            <pc:docMk/>
            <pc:sldMk cId="1430995032" sldId="532"/>
            <ac:spMk id="3" creationId="{F449BAD7-76ED-70A3-B300-ED5A71C1EA25}"/>
          </ac:spMkLst>
        </pc:spChg>
      </pc:sldChg>
      <pc:sldChg chg="modSp mod">
        <pc:chgData name="Ahmed, Shareef" userId="ce7c6025-ca9f-4b65-b3ee-82447e2e582a" providerId="ADAL" clId="{B8310365-5525-40F2-8280-EE0F45C0F0E9}" dt="2023-10-30T01:36:03.943" v="7278" actId="14100"/>
        <pc:sldMkLst>
          <pc:docMk/>
          <pc:sldMk cId="2387353200" sldId="533"/>
        </pc:sldMkLst>
        <pc:spChg chg="mod">
          <ac:chgData name="Ahmed, Shareef" userId="ce7c6025-ca9f-4b65-b3ee-82447e2e582a" providerId="ADAL" clId="{B8310365-5525-40F2-8280-EE0F45C0F0E9}" dt="2023-10-30T01:35:56.767" v="7276" actId="1076"/>
          <ac:spMkLst>
            <pc:docMk/>
            <pc:sldMk cId="2387353200" sldId="533"/>
            <ac:spMk id="3" creationId="{CB5E54AF-8211-19E5-3B57-6C0CB158DABA}"/>
          </ac:spMkLst>
        </pc:spChg>
        <pc:spChg chg="mod">
          <ac:chgData name="Ahmed, Shareef" userId="ce7c6025-ca9f-4b65-b3ee-82447e2e582a" providerId="ADAL" clId="{B8310365-5525-40F2-8280-EE0F45C0F0E9}" dt="2023-10-30T01:36:03.943" v="7278" actId="14100"/>
          <ac:spMkLst>
            <pc:docMk/>
            <pc:sldMk cId="2387353200" sldId="533"/>
            <ac:spMk id="6" creationId="{0E40D46F-6FF9-CF5F-72B6-267EF03EF3A5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8" creationId="{F1074A83-D94F-B2A9-C67A-3EFCACB9B586}"/>
          </ac:spMkLst>
        </pc:spChg>
        <pc:spChg chg="mod">
          <ac:chgData name="Ahmed, Shareef" userId="ce7c6025-ca9f-4b65-b3ee-82447e2e582a" providerId="ADAL" clId="{B8310365-5525-40F2-8280-EE0F45C0F0E9}" dt="2023-10-30T01:35:51.062" v="7275" actId="1076"/>
          <ac:spMkLst>
            <pc:docMk/>
            <pc:sldMk cId="2387353200" sldId="533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34:15.354" v="7260" actId="1076"/>
          <ac:spMkLst>
            <pc:docMk/>
            <pc:sldMk cId="2387353200" sldId="533"/>
            <ac:spMk id="13" creationId="{1DB43050-9341-20B6-E96F-7C0BEB26A191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7" creationId="{86B86685-DBA2-1CF1-2304-4923E989464F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8" creationId="{1306FFD6-6E51-6A02-B038-F4C90DCAB903}"/>
          </ac:spMkLst>
        </pc:spChg>
        <pc:cxnChg chg="mod">
          <ac:chgData name="Ahmed, Shareef" userId="ce7c6025-ca9f-4b65-b3ee-82447e2e582a" providerId="ADAL" clId="{B8310365-5525-40F2-8280-EE0F45C0F0E9}" dt="2023-10-30T01:34:15.354" v="7260" actId="1076"/>
          <ac:cxnSpMkLst>
            <pc:docMk/>
            <pc:sldMk cId="2387353200" sldId="533"/>
            <ac:cxnSpMk id="20" creationId="{CA781623-BDB9-1E05-2954-6FE0BF817982}"/>
          </ac:cxnSpMkLst>
        </pc:cxnChg>
        <pc:cxnChg chg="mod">
          <ac:chgData name="Ahmed, Shareef" userId="ce7c6025-ca9f-4b65-b3ee-82447e2e582a" providerId="ADAL" clId="{B8310365-5525-40F2-8280-EE0F45C0F0E9}" dt="2023-10-30T01:34:06.087" v="7259" actId="1076"/>
          <ac:cxnSpMkLst>
            <pc:docMk/>
            <pc:sldMk cId="2387353200" sldId="533"/>
            <ac:cxnSpMk id="21" creationId="{56A33A3D-EA5A-9C3D-0D16-61A303E62B1B}"/>
          </ac:cxnSpMkLst>
        </pc:cxnChg>
      </pc:sldChg>
      <pc:sldChg chg="addSp delSp modSp mod modAnim">
        <pc:chgData name="Ahmed, Shareef" userId="ce7c6025-ca9f-4b65-b3ee-82447e2e582a" providerId="ADAL" clId="{B8310365-5525-40F2-8280-EE0F45C0F0E9}" dt="2023-10-30T01:37:35.813" v="7288"/>
        <pc:sldMkLst>
          <pc:docMk/>
          <pc:sldMk cId="1468694391" sldId="534"/>
        </pc:sldMkLst>
        <pc:spChg chg="add del mod">
          <ac:chgData name="Ahmed, Shareef" userId="ce7c6025-ca9f-4b65-b3ee-82447e2e582a" providerId="ADAL" clId="{B8310365-5525-40F2-8280-EE0F45C0F0E9}" dt="2023-10-30T01:37:19.421" v="7283" actId="21"/>
          <ac:spMkLst>
            <pc:docMk/>
            <pc:sldMk cId="1468694391" sldId="534"/>
            <ac:spMk id="6" creationId="{97A25D4B-22D4-AE96-D770-7BDE06594FAE}"/>
          </ac:spMkLst>
        </pc:spChg>
        <pc:spChg chg="del">
          <ac:chgData name="Ahmed, Shareef" userId="ce7c6025-ca9f-4b65-b3ee-82447e2e582a" providerId="ADAL" clId="{B8310365-5525-40F2-8280-EE0F45C0F0E9}" dt="2023-10-30T01:36:49.986" v="7279" actId="478"/>
          <ac:spMkLst>
            <pc:docMk/>
            <pc:sldMk cId="1468694391" sldId="534"/>
            <ac:spMk id="15" creationId="{FE54F31E-D622-DAF5-708A-459E1E472795}"/>
          </ac:spMkLst>
        </pc:spChg>
        <pc:picChg chg="add mod">
          <ac:chgData name="Ahmed, Shareef" userId="ce7c6025-ca9f-4b65-b3ee-82447e2e582a" providerId="ADAL" clId="{B8310365-5525-40F2-8280-EE0F45C0F0E9}" dt="2023-10-30T01:37:29.244" v="7287" actId="14100"/>
          <ac:picMkLst>
            <pc:docMk/>
            <pc:sldMk cId="1468694391" sldId="534"/>
            <ac:picMk id="10" creationId="{EC7583CA-BC9C-CE5C-F537-BB1C8674CE04}"/>
          </ac:picMkLst>
        </pc:picChg>
      </pc:sldChg>
      <pc:sldChg chg="modSp mod modAnim">
        <pc:chgData name="Ahmed, Shareef" userId="ce7c6025-ca9f-4b65-b3ee-82447e2e582a" providerId="ADAL" clId="{B8310365-5525-40F2-8280-EE0F45C0F0E9}" dt="2023-10-30T01:43:31.042" v="7303" actId="114"/>
        <pc:sldMkLst>
          <pc:docMk/>
          <pc:sldMk cId="3623887314" sldId="536"/>
        </pc:sldMkLst>
        <pc:spChg chg="mod">
          <ac:chgData name="Ahmed, Shareef" userId="ce7c6025-ca9f-4b65-b3ee-82447e2e582a" providerId="ADAL" clId="{B8310365-5525-40F2-8280-EE0F45C0F0E9}" dt="2023-10-30T01:43:31.042" v="7303" actId="114"/>
          <ac:spMkLst>
            <pc:docMk/>
            <pc:sldMk cId="3623887314" sldId="536"/>
            <ac:spMk id="3" creationId="{0ECC214D-D07B-951C-F07A-EACF5364EE01}"/>
          </ac:spMkLst>
        </pc:spChg>
        <pc:spChg chg="mod">
          <ac:chgData name="Ahmed, Shareef" userId="ce7c6025-ca9f-4b65-b3ee-82447e2e582a" providerId="ADAL" clId="{B8310365-5525-40F2-8280-EE0F45C0F0E9}" dt="2023-10-30T01:43:14.722" v="7301" actId="12788"/>
          <ac:spMkLst>
            <pc:docMk/>
            <pc:sldMk cId="3623887314" sldId="536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29T16:21:41.763" v="2701" actId="20577"/>
          <ac:spMkLst>
            <pc:docMk/>
            <pc:sldMk cId="3623887314" sldId="536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13:17.119" v="7070" actId="20577"/>
        <pc:sldMkLst>
          <pc:docMk/>
          <pc:sldMk cId="960531451" sldId="537"/>
        </pc:sldMkLst>
        <pc:spChg chg="mod">
          <ac:chgData name="Ahmed, Shareef" userId="ce7c6025-ca9f-4b65-b3ee-82447e2e582a" providerId="ADAL" clId="{B8310365-5525-40F2-8280-EE0F45C0F0E9}" dt="2023-10-30T01:13:17.119" v="7070" actId="20577"/>
          <ac:spMkLst>
            <pc:docMk/>
            <pc:sldMk cId="960531451" sldId="537"/>
            <ac:spMk id="2" creationId="{3B82C681-E4F0-A0DE-E1BD-435A7BE1293A}"/>
          </ac:spMkLst>
        </pc:spChg>
      </pc:sldChg>
      <pc:sldChg chg="modSp mod">
        <pc:chgData name="Ahmed, Shareef" userId="ce7c6025-ca9f-4b65-b3ee-82447e2e582a" providerId="ADAL" clId="{B8310365-5525-40F2-8280-EE0F45C0F0E9}" dt="2023-10-30T01:44:12.952" v="7327" actId="207"/>
        <pc:sldMkLst>
          <pc:docMk/>
          <pc:sldMk cId="3260976542" sldId="538"/>
        </pc:sldMkLst>
        <pc:spChg chg="mod">
          <ac:chgData name="Ahmed, Shareef" userId="ce7c6025-ca9f-4b65-b3ee-82447e2e582a" providerId="ADAL" clId="{B8310365-5525-40F2-8280-EE0F45C0F0E9}" dt="2023-10-30T01:44:12.952" v="7327" actId="207"/>
          <ac:spMkLst>
            <pc:docMk/>
            <pc:sldMk cId="3260976542" sldId="538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4:40.362" v="7330" actId="255"/>
        <pc:sldMkLst>
          <pc:docMk/>
          <pc:sldMk cId="397193639" sldId="539"/>
        </pc:sldMkLst>
        <pc:spChg chg="mod">
          <ac:chgData name="Ahmed, Shareef" userId="ce7c6025-ca9f-4b65-b3ee-82447e2e582a" providerId="ADAL" clId="{B8310365-5525-40F2-8280-EE0F45C0F0E9}" dt="2023-10-30T01:44:40.362" v="7330" actId="255"/>
          <ac:spMkLst>
            <pc:docMk/>
            <pc:sldMk cId="397193639" sldId="539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6:28.912" v="7376" actId="27636"/>
        <pc:sldMkLst>
          <pc:docMk/>
          <pc:sldMk cId="4088825757" sldId="540"/>
        </pc:sldMkLst>
        <pc:spChg chg="mod">
          <ac:chgData name="Ahmed, Shareef" userId="ce7c6025-ca9f-4b65-b3ee-82447e2e582a" providerId="ADAL" clId="{B8310365-5525-40F2-8280-EE0F45C0F0E9}" dt="2023-10-30T01:46:28.912" v="7376" actId="27636"/>
          <ac:spMkLst>
            <pc:docMk/>
            <pc:sldMk cId="4088825757" sldId="540"/>
            <ac:spMk id="11" creationId="{E14338F2-BB12-BC82-789B-0D1FB9848157}"/>
          </ac:spMkLst>
        </pc:spChg>
      </pc:sldChg>
      <pc:sldChg chg="ord">
        <pc:chgData name="Ahmed, Shareef" userId="ce7c6025-ca9f-4b65-b3ee-82447e2e582a" providerId="ADAL" clId="{B8310365-5525-40F2-8280-EE0F45C0F0E9}" dt="2023-10-29T18:42:22.510" v="2716"/>
        <pc:sldMkLst>
          <pc:docMk/>
          <pc:sldMk cId="2839087969" sldId="541"/>
        </pc:sldMkLst>
      </pc:sldChg>
      <pc:sldChg chg="addSp delSp modSp add mod">
        <pc:chgData name="Ahmed, Shareef" userId="ce7c6025-ca9f-4b65-b3ee-82447e2e582a" providerId="ADAL" clId="{B8310365-5525-40F2-8280-EE0F45C0F0E9}" dt="2023-10-30T04:11:41.203" v="7686" actId="20577"/>
        <pc:sldMkLst>
          <pc:docMk/>
          <pc:sldMk cId="3298707258" sldId="542"/>
        </pc:sldMkLst>
        <pc:spChg chg="mod">
          <ac:chgData name="Ahmed, Shareef" userId="ce7c6025-ca9f-4b65-b3ee-82447e2e582a" providerId="ADAL" clId="{B8310365-5525-40F2-8280-EE0F45C0F0E9}" dt="2023-10-29T19:56:56.481" v="2996" actId="20577"/>
          <ac:spMkLst>
            <pc:docMk/>
            <pc:sldMk cId="3298707258" sldId="542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4:11:41.203" v="7686" actId="20577"/>
          <ac:spMkLst>
            <pc:docMk/>
            <pc:sldMk cId="3298707258" sldId="542"/>
            <ac:spMk id="3" creationId="{ED89E0A2-E008-D05C-3659-A5D1DE23512B}"/>
          </ac:spMkLst>
        </pc:spChg>
        <pc:spChg chg="del">
          <ac:chgData name="Ahmed, Shareef" userId="ce7c6025-ca9f-4b65-b3ee-82447e2e582a" providerId="ADAL" clId="{B8310365-5525-40F2-8280-EE0F45C0F0E9}" dt="2023-10-29T19:31:25.259" v="2751" actId="478"/>
          <ac:spMkLst>
            <pc:docMk/>
            <pc:sldMk cId="3298707258" sldId="542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" creationId="{08B17017-BEC7-92B3-4EEF-9F8A5B4EC1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3" creationId="{B6275C85-FB73-ACD6-7E78-98A74E912697}"/>
          </ac:spMkLst>
        </pc:spChg>
        <pc:spChg chg="add mod">
          <ac:chgData name="Ahmed, Shareef" userId="ce7c6025-ca9f-4b65-b3ee-82447e2e582a" providerId="ADAL" clId="{B8310365-5525-40F2-8280-EE0F45C0F0E9}" dt="2023-10-29T19:52:17.486" v="2952" actId="1076"/>
          <ac:spMkLst>
            <pc:docMk/>
            <pc:sldMk cId="3298707258" sldId="542"/>
            <ac:spMk id="24" creationId="{5E08CFBB-934D-8F82-1D08-D2321A55A0D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29T19:52:17.486" v="2952" actId="1076"/>
          <ac:cxnSpMkLst>
            <pc:docMk/>
            <pc:sldMk cId="3298707258" sldId="542"/>
            <ac:cxnSpMk id="13" creationId="{B40AA9F6-9693-CC9A-55A6-8967B49031F9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5" creationId="{546A517B-0533-B0CC-1497-5051B292074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9" creationId="{00ED2170-E376-9F10-969B-F421F5036059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03:27:43.379" v="7601" actId="113"/>
        <pc:sldMkLst>
          <pc:docMk/>
          <pc:sldMk cId="1703975785" sldId="543"/>
        </pc:sldMkLst>
        <pc:spChg chg="mod">
          <ac:chgData name="Ahmed, Shareef" userId="ce7c6025-ca9f-4b65-b3ee-82447e2e582a" providerId="ADAL" clId="{B8310365-5525-40F2-8280-EE0F45C0F0E9}" dt="2023-10-29T19:57:06.640" v="3008" actId="20577"/>
          <ac:spMkLst>
            <pc:docMk/>
            <pc:sldMk cId="1703975785" sldId="54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03:27:43.379" v="7601" actId="113"/>
          <ac:spMkLst>
            <pc:docMk/>
            <pc:sldMk cId="1703975785" sldId="543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3:22:34.904" v="7600" actId="1076"/>
          <ac:spMkLst>
            <pc:docMk/>
            <pc:sldMk cId="1703975785" sldId="543"/>
            <ac:spMk id="9" creationId="{BCEB2622-7EBD-0BA2-87B1-2F5DE09C2763}"/>
          </ac:spMkLst>
        </pc:spChg>
        <pc:spChg chg="add mod">
          <ac:chgData name="Ahmed, Shareef" userId="ce7c6025-ca9f-4b65-b3ee-82447e2e582a" providerId="ADAL" clId="{B8310365-5525-40F2-8280-EE0F45C0F0E9}" dt="2023-10-30T03:22:26.244" v="7597" actId="1076"/>
          <ac:spMkLst>
            <pc:docMk/>
            <pc:sldMk cId="1703975785" sldId="543"/>
            <ac:spMk id="10" creationId="{C88568F5-8326-61A1-7802-FB8A8CAFD4DE}"/>
          </ac:spMkLst>
        </pc:spChg>
        <pc:spChg chg="del">
          <ac:chgData name="Ahmed, Shareef" userId="ce7c6025-ca9f-4b65-b3ee-82447e2e582a" providerId="ADAL" clId="{B8310365-5525-40F2-8280-EE0F45C0F0E9}" dt="2023-10-29T20:07:02.884" v="3219" actId="478"/>
          <ac:spMkLst>
            <pc:docMk/>
            <pc:sldMk cId="1703975785" sldId="543"/>
            <ac:spMk id="24" creationId="{5E08CFBB-934D-8F82-1D08-D2321A55A0D3}"/>
          </ac:spMkLst>
        </pc:spChg>
        <pc:graphicFrameChg chg="add del mod modGraphic">
          <ac:chgData name="Ahmed, Shareef" userId="ce7c6025-ca9f-4b65-b3ee-82447e2e582a" providerId="ADAL" clId="{B8310365-5525-40F2-8280-EE0F45C0F0E9}" dt="2023-10-29T21:00:01.381" v="4046" actId="478"/>
          <ac:graphicFrameMkLst>
            <pc:docMk/>
            <pc:sldMk cId="1703975785" sldId="543"/>
            <ac:graphicFrameMk id="6" creationId="{F1B71C93-5C9D-3EF9-46B0-8DCD6486DE83}"/>
          </ac:graphicFrameMkLst>
        </pc:graphicFrameChg>
        <pc:graphicFrameChg chg="add del mod modGraphic">
          <ac:chgData name="Ahmed, Shareef" userId="ce7c6025-ca9f-4b65-b3ee-82447e2e582a" providerId="ADAL" clId="{B8310365-5525-40F2-8280-EE0F45C0F0E9}" dt="2023-10-29T20:59:53.346" v="4045" actId="478"/>
          <ac:graphicFrameMkLst>
            <pc:docMk/>
            <pc:sldMk cId="1703975785" sldId="543"/>
            <ac:graphicFrameMk id="7" creationId="{77111FDA-251D-05D6-D2FB-E15F91D649D5}"/>
          </ac:graphicFrameMkLst>
        </pc:graphicFrameChg>
        <pc:graphicFrameChg chg="add mod">
          <ac:chgData name="Ahmed, Shareef" userId="ce7c6025-ca9f-4b65-b3ee-82447e2e582a" providerId="ADAL" clId="{B8310365-5525-40F2-8280-EE0F45C0F0E9}" dt="2023-10-29T21:00:09.949" v="4049" actId="1278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cxnChg chg="del">
          <ac:chgData name="Ahmed, Shareef" userId="ce7c6025-ca9f-4b65-b3ee-82447e2e582a" providerId="ADAL" clId="{B8310365-5525-40F2-8280-EE0F45C0F0E9}" dt="2023-10-29T20:05:54.399" v="3146" actId="478"/>
          <ac:cxnSpMkLst>
            <pc:docMk/>
            <pc:sldMk cId="1703975785" sldId="543"/>
            <ac:cxnSpMk id="13" creationId="{B40AA9F6-9693-CC9A-55A6-8967B49031F9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29.087" v="8401" actId="14100"/>
        <pc:sldMkLst>
          <pc:docMk/>
          <pc:sldMk cId="90057359" sldId="544"/>
        </pc:sldMkLst>
        <pc:spChg chg="del">
          <ac:chgData name="Ahmed, Shareef" userId="ce7c6025-ca9f-4b65-b3ee-82447e2e582a" providerId="ADAL" clId="{B8310365-5525-40F2-8280-EE0F45C0F0E9}" dt="2023-10-29T20:52:45.903" v="3704" actId="478"/>
          <ac:spMkLst>
            <pc:docMk/>
            <pc:sldMk cId="90057359" sldId="544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4:16.387" v="8398" actId="12788"/>
          <ac:spMkLst>
            <pc:docMk/>
            <pc:sldMk cId="90057359" sldId="544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02:07:11.885" v="7491" actId="478"/>
          <ac:spMkLst>
            <pc:docMk/>
            <pc:sldMk cId="90057359" sldId="544"/>
            <ac:spMk id="13" creationId="{F5CAC81D-7006-C52F-0E6C-B0FDA0DAE47C}"/>
          </ac:spMkLst>
        </pc:spChg>
        <pc:spChg chg="add mod">
          <ac:chgData name="Ahmed, Shareef" userId="ce7c6025-ca9f-4b65-b3ee-82447e2e582a" providerId="ADAL" clId="{B8310365-5525-40F2-8280-EE0F45C0F0E9}" dt="2023-10-30T15:42:09.892" v="8351" actId="2710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B8310365-5525-40F2-8280-EE0F45C0F0E9}" dt="2023-10-30T15:44:29.087" v="8401" actId="14100"/>
          <ac:spMkLst>
            <pc:docMk/>
            <pc:sldMk cId="90057359" sldId="544"/>
            <ac:spMk id="16" creationId="{6325E849-0585-CC11-47A4-7DBC8CAE9ADF}"/>
          </ac:spMkLst>
        </pc:spChg>
        <pc:graphicFrameChg chg="mod">
          <ac:chgData name="Ahmed, Shareef" userId="ce7c6025-ca9f-4b65-b3ee-82447e2e582a" providerId="ADAL" clId="{B8310365-5525-40F2-8280-EE0F45C0F0E9}" dt="2023-10-30T02:10:46.955" v="7500" actId="1278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del mod">
          <ac:chgData name="Ahmed, Shareef" userId="ce7c6025-ca9f-4b65-b3ee-82447e2e582a" providerId="ADAL" clId="{B8310365-5525-40F2-8280-EE0F45C0F0E9}" dt="2023-10-29T20:56:25.304" v="3904" actId="478"/>
          <ac:graphicFrameMkLst>
            <pc:docMk/>
            <pc:sldMk cId="90057359" sldId="544"/>
            <ac:graphicFrameMk id="7" creationId="{77111FDA-251D-05D6-D2FB-E15F91D649D5}"/>
          </ac:graphicFrameMkLst>
        </pc:graphicFrameChg>
        <pc:cxnChg chg="add mod">
          <ac:chgData name="Ahmed, Shareef" userId="ce7c6025-ca9f-4b65-b3ee-82447e2e582a" providerId="ADAL" clId="{B8310365-5525-40F2-8280-EE0F45C0F0E9}" dt="2023-10-30T02:10:53.649" v="7501" actId="14100"/>
          <ac:cxnSpMkLst>
            <pc:docMk/>
            <pc:sldMk cId="90057359" sldId="544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29T20:01:52.969" v="3112"/>
        <pc:sldMkLst>
          <pc:docMk/>
          <pc:sldMk cId="3659905158" sldId="544"/>
        </pc:sldMkLst>
      </pc:sldChg>
      <pc:sldChg chg="addSp delSp modSp add mod">
        <pc:chgData name="Ahmed, Shareef" userId="ce7c6025-ca9f-4b65-b3ee-82447e2e582a" providerId="ADAL" clId="{B8310365-5525-40F2-8280-EE0F45C0F0E9}" dt="2023-10-30T15:44:35.269" v="8403"/>
        <pc:sldMkLst>
          <pc:docMk/>
          <pc:sldMk cId="1343743822" sldId="545"/>
        </pc:sldMkLst>
        <pc:spChg chg="add del mod">
          <ac:chgData name="Ahmed, Shareef" userId="ce7c6025-ca9f-4b65-b3ee-82447e2e582a" providerId="ADAL" clId="{B8310365-5525-40F2-8280-EE0F45C0F0E9}" dt="2023-10-30T02:07:07.095" v="7489" actId="478"/>
          <ac:spMkLst>
            <pc:docMk/>
            <pc:sldMk cId="1343743822" sldId="545"/>
            <ac:spMk id="3" creationId="{3BF7F5A1-68CB-6482-FAD0-CF72429FC163}"/>
          </ac:spMkLst>
        </pc:spChg>
        <pc:spChg chg="add mod">
          <ac:chgData name="Ahmed, Shareef" userId="ce7c6025-ca9f-4b65-b3ee-82447e2e582a" providerId="ADAL" clId="{B8310365-5525-40F2-8280-EE0F45C0F0E9}" dt="2023-10-30T15:42:17.915" v="8352" actId="2710"/>
          <ac:spMkLst>
            <pc:docMk/>
            <pc:sldMk cId="1343743822" sldId="545"/>
            <ac:spMk id="7" creationId="{2F1AF994-F07A-6A71-24C1-15EE7BF625D6}"/>
          </ac:spMkLst>
        </pc:spChg>
        <pc:spChg chg="mod">
          <ac:chgData name="Ahmed, Shareef" userId="ce7c6025-ca9f-4b65-b3ee-82447e2e582a" providerId="ADAL" clId="{B8310365-5525-40F2-8280-EE0F45C0F0E9}" dt="2023-10-30T15:42:27.531" v="8353" actId="207"/>
          <ac:spMkLst>
            <pc:docMk/>
            <pc:sldMk cId="1343743822" sldId="545"/>
            <ac:spMk id="8" creationId="{758BB2FD-8626-F1B1-6CBC-6CBC130E468B}"/>
          </ac:spMkLst>
        </pc:spChg>
        <pc:spChg chg="add mod">
          <ac:chgData name="Ahmed, Shareef" userId="ce7c6025-ca9f-4b65-b3ee-82447e2e582a" providerId="ADAL" clId="{B8310365-5525-40F2-8280-EE0F45C0F0E9}" dt="2023-10-30T15:44:35.269" v="8403"/>
          <ac:spMkLst>
            <pc:docMk/>
            <pc:sldMk cId="1343743822" sldId="545"/>
            <ac:spMk id="9" creationId="{FA69D791-085F-939C-E15B-7442081D7E78}"/>
          </ac:spMkLst>
        </pc:spChg>
        <pc:spChg chg="del">
          <ac:chgData name="Ahmed, Shareef" userId="ce7c6025-ca9f-4b65-b3ee-82447e2e582a" providerId="ADAL" clId="{B8310365-5525-40F2-8280-EE0F45C0F0E9}" dt="2023-10-29T23:57:46.811" v="5478" actId="478"/>
          <ac:spMkLst>
            <pc:docMk/>
            <pc:sldMk cId="1343743822" sldId="545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06.133" v="7503" actId="12788"/>
          <ac:graphicFrameMkLst>
            <pc:docMk/>
            <pc:sldMk cId="1343743822" sldId="545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29T20:57:53.867" v="3992" actId="478"/>
          <ac:cxnSpMkLst>
            <pc:docMk/>
            <pc:sldMk cId="1343743822" sldId="545"/>
            <ac:cxnSpMk id="10" creationId="{A64FF084-0CDB-7FB0-8676-3635F5919ADC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4:41.084" v="8406"/>
        <pc:sldMkLst>
          <pc:docMk/>
          <pc:sldMk cId="4275448066" sldId="546"/>
        </pc:sldMkLst>
        <pc:spChg chg="add mod">
          <ac:chgData name="Ahmed, Shareef" userId="ce7c6025-ca9f-4b65-b3ee-82447e2e582a" providerId="ADAL" clId="{B8310365-5525-40F2-8280-EE0F45C0F0E9}" dt="2023-10-30T15:43:13.041" v="8355" actId="2710"/>
          <ac:spMkLst>
            <pc:docMk/>
            <pc:sldMk cId="4275448066" sldId="546"/>
            <ac:spMk id="3" creationId="{68B40D17-796A-9FBB-8F95-FD9CAE7BC767}"/>
          </ac:spMkLst>
        </pc:spChg>
        <pc:spChg chg="add mod">
          <ac:chgData name="Ahmed, Shareef" userId="ce7c6025-ca9f-4b65-b3ee-82447e2e582a" providerId="ADAL" clId="{B8310365-5525-40F2-8280-EE0F45C0F0E9}" dt="2023-10-30T15:44:37.432" v="8404"/>
          <ac:spMkLst>
            <pc:docMk/>
            <pc:sldMk cId="4275448066" sldId="546"/>
            <ac:spMk id="7" creationId="{E5CD0685-67F4-4C1B-1334-1220626A9234}"/>
          </ac:spMkLst>
        </pc:spChg>
        <pc:spChg chg="mod">
          <ac:chgData name="Ahmed, Shareef" userId="ce7c6025-ca9f-4b65-b3ee-82447e2e582a" providerId="ADAL" clId="{B8310365-5525-40F2-8280-EE0F45C0F0E9}" dt="2023-10-30T15:42:33.456" v="8354" actId="207"/>
          <ac:spMkLst>
            <pc:docMk/>
            <pc:sldMk cId="4275448066" sldId="546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15:44:41.084" v="8406"/>
          <ac:spMkLst>
            <pc:docMk/>
            <pc:sldMk cId="4275448066" sldId="546"/>
            <ac:spMk id="9" creationId="{72318B8C-A8E8-B416-2161-1BF595E27845}"/>
          </ac:spMkLst>
        </pc:spChg>
        <pc:spChg chg="del">
          <ac:chgData name="Ahmed, Shareef" userId="ce7c6025-ca9f-4b65-b3ee-82447e2e582a" providerId="ADAL" clId="{B8310365-5525-40F2-8280-EE0F45C0F0E9}" dt="2023-10-29T23:57:49.610" v="5480" actId="478"/>
          <ac:spMkLst>
            <pc:docMk/>
            <pc:sldMk cId="4275448066" sldId="546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11.934" v="7504" actId="12788"/>
          <ac:graphicFrameMkLst>
            <pc:docMk/>
            <pc:sldMk cId="4275448066" sldId="546"/>
            <ac:graphicFrameMk id="6" creationId="{F1B71C93-5C9D-3EF9-46B0-8DCD6486DE83}"/>
          </ac:graphicFrameMkLst>
        </pc:graphicFrameChg>
      </pc:sldChg>
      <pc:sldChg chg="addSp delSp modSp add mod modAnim">
        <pc:chgData name="Ahmed, Shareef" userId="ce7c6025-ca9f-4b65-b3ee-82447e2e582a" providerId="ADAL" clId="{B8310365-5525-40F2-8280-EE0F45C0F0E9}" dt="2023-10-30T14:44:54.564" v="7825" actId="113"/>
        <pc:sldMkLst>
          <pc:docMk/>
          <pc:sldMk cId="4045624210" sldId="547"/>
        </pc:sldMkLst>
        <pc:spChg chg="mod">
          <ac:chgData name="Ahmed, Shareef" userId="ce7c6025-ca9f-4b65-b3ee-82447e2e582a" providerId="ADAL" clId="{B8310365-5525-40F2-8280-EE0F45C0F0E9}" dt="2023-10-29T23:35:15.481" v="5161" actId="20577"/>
          <ac:spMkLst>
            <pc:docMk/>
            <pc:sldMk cId="4045624210" sldId="54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B8310365-5525-40F2-8280-EE0F45C0F0E9}" dt="2023-10-29T23:35:27.960" v="5162" actId="478"/>
          <ac:spMkLst>
            <pc:docMk/>
            <pc:sldMk cId="4045624210" sldId="547"/>
            <ac:spMk id="3" creationId="{AA39130F-C640-363D-791D-741A3ADC650A}"/>
          </ac:spMkLst>
        </pc:spChg>
        <pc:spChg chg="add mod">
          <ac:chgData name="Ahmed, Shareef" userId="ce7c6025-ca9f-4b65-b3ee-82447e2e582a" providerId="ADAL" clId="{B8310365-5525-40F2-8280-EE0F45C0F0E9}" dt="2023-10-30T14:44:54.564" v="7825" actId="113"/>
          <ac:spMkLst>
            <pc:docMk/>
            <pc:sldMk cId="4045624210" sldId="547"/>
            <ac:spMk id="6" creationId="{F98A2B39-442C-EA9B-8DBF-D512CFF813CC}"/>
          </ac:spMkLst>
        </pc:spChg>
        <pc:spChg chg="del mod">
          <ac:chgData name="Ahmed, Shareef" userId="ce7c6025-ca9f-4b65-b3ee-82447e2e582a" providerId="ADAL" clId="{B8310365-5525-40F2-8280-EE0F45C0F0E9}" dt="2023-10-29T23:35:31.408" v="5163" actId="478"/>
          <ac:spMkLst>
            <pc:docMk/>
            <pc:sldMk cId="4045624210" sldId="547"/>
            <ac:spMk id="7" creationId="{BB543A68-9775-3C41-1B6F-C3DC1FE6F45D}"/>
          </ac:spMkLst>
        </pc:spChg>
        <pc:spChg chg="add mod">
          <ac:chgData name="Ahmed, Shareef" userId="ce7c6025-ca9f-4b65-b3ee-82447e2e582a" providerId="ADAL" clId="{B8310365-5525-40F2-8280-EE0F45C0F0E9}" dt="2023-10-30T00:03:02.259" v="5944" actId="207"/>
          <ac:spMkLst>
            <pc:docMk/>
            <pc:sldMk cId="4045624210" sldId="547"/>
            <ac:spMk id="8" creationId="{890FAFBE-8FE1-3F7B-6356-47842BCF598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4" creationId="{D4714F47-2B7F-1499-9298-1990A659FDE7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5" creationId="{47D1CF41-5788-005F-061D-EDB07B38CA25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6" creationId="{5E08CAE1-1477-349A-2B95-0752FE5A9A9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7" creationId="{438FB3CE-53F5-51E7-D47D-82E9440C723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8" creationId="{75FE47AF-9E8D-7646-A576-5C9AA433448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9" creationId="{54C6A959-BF3A-AB3E-AFBC-44CC3B4A81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0" creationId="{F50F46E4-BC6D-BBA7-1B61-65873301001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1" creationId="{9D133D3E-7E9C-E24D-4E59-F9885EACDB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2" creationId="{00669307-2239-5A59-E0C7-2793A000344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3" creationId="{3C609A93-A615-9F42-158F-4DCF7E8BC80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4" creationId="{EFC9984F-901E-5156-639A-0EB5BAF8A98E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5" creationId="{D47FD82C-1F77-4EFF-1197-CA2792F61BC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6" creationId="{AAA703ED-0FF7-8BB2-2B00-D86E84DE4F64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7" creationId="{CCB5E094-7037-1A18-D2ED-189F88290DB2}"/>
          </ac:spMkLst>
        </pc:spChg>
        <pc:graphicFrameChg chg="add del mod modGraphic">
          <ac:chgData name="Ahmed, Shareef" userId="ce7c6025-ca9f-4b65-b3ee-82447e2e582a" providerId="ADAL" clId="{B8310365-5525-40F2-8280-EE0F45C0F0E9}" dt="2023-10-30T00:24:07.756" v="6159" actId="478"/>
          <ac:graphicFrameMkLst>
            <pc:docMk/>
            <pc:sldMk cId="4045624210" sldId="547"/>
            <ac:graphicFrameMk id="9" creationId="{EC6955BB-52F5-4012-3D0A-58B98C19CD88}"/>
          </ac:graphicFrameMkLst>
        </pc:graphicFrame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1" creationId="{8EC5A1B1-BC82-69C7-8846-FBC90B4E33AE}"/>
          </ac:cxnSpMkLst>
        </pc:cxn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2" creationId="{C2E64B95-B85C-02E6-FE7F-4282FE599CCE}"/>
          </ac:cxnSpMkLst>
        </pc:cxnChg>
      </pc:sldChg>
      <pc:sldChg chg="addSp delSp modSp add mod ord modAnim">
        <pc:chgData name="Ahmed, Shareef" userId="ce7c6025-ca9f-4b65-b3ee-82447e2e582a" providerId="ADAL" clId="{B8310365-5525-40F2-8280-EE0F45C0F0E9}" dt="2023-10-30T01:50:33.558" v="7387" actId="20577"/>
        <pc:sldMkLst>
          <pc:docMk/>
          <pc:sldMk cId="901161705" sldId="548"/>
        </pc:sldMkLst>
        <pc:spChg chg="mod">
          <ac:chgData name="Ahmed, Shareef" userId="ce7c6025-ca9f-4b65-b3ee-82447e2e582a" providerId="ADAL" clId="{B8310365-5525-40F2-8280-EE0F45C0F0E9}" dt="2023-10-29T21:25:47.772" v="4447" actId="20577"/>
          <ac:spMkLst>
            <pc:docMk/>
            <pc:sldMk cId="901161705" sldId="548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1:50:33.558" v="7387" actId="20577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B8310365-5525-40F2-8280-EE0F45C0F0E9}" dt="2023-10-30T01:49:18.615" v="7379" actId="207"/>
          <ac:spMkLst>
            <pc:docMk/>
            <pc:sldMk cId="901161705" sldId="548"/>
            <ac:spMk id="9" creationId="{EB354F34-A414-2D5B-ABB0-95F38631EC6D}"/>
          </ac:spMkLst>
        </pc:spChg>
        <pc:graphicFrameChg chg="del modGraphic">
          <ac:chgData name="Ahmed, Shareef" userId="ce7c6025-ca9f-4b65-b3ee-82447e2e582a" providerId="ADAL" clId="{B8310365-5525-40F2-8280-EE0F45C0F0E9}" dt="2023-10-29T21:23:39.884" v="4265" actId="478"/>
          <ac:graphicFrameMkLst>
            <pc:docMk/>
            <pc:sldMk cId="901161705" sldId="548"/>
            <ac:graphicFrameMk id="6" creationId="{44544C60-14F3-F36F-01FE-F9E24571F871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04:18:33.011" v="7690"/>
        <pc:sldMkLst>
          <pc:docMk/>
          <pc:sldMk cId="1780218498" sldId="549"/>
        </pc:sldMkLst>
        <pc:spChg chg="mod">
          <ac:chgData name="Ahmed, Shareef" userId="ce7c6025-ca9f-4b65-b3ee-82447e2e582a" providerId="ADAL" clId="{B8310365-5525-40F2-8280-EE0F45C0F0E9}" dt="2023-10-29T21:41:52.065" v="4675" actId="20577"/>
          <ac:spMkLst>
            <pc:docMk/>
            <pc:sldMk cId="1780218498" sldId="549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4:18:33.011" v="7690"/>
          <ac:spMkLst>
            <pc:docMk/>
            <pc:sldMk cId="1780218498" sldId="549"/>
            <ac:spMk id="6" creationId="{66F1E81B-029B-2495-5BCB-07BB464E5872}"/>
          </ac:spMkLst>
        </pc:spChg>
        <pc:spChg chg="add mod">
          <ac:chgData name="Ahmed, Shareef" userId="ce7c6025-ca9f-4b65-b3ee-82447e2e582a" providerId="ADAL" clId="{B8310365-5525-40F2-8280-EE0F45C0F0E9}" dt="2023-10-29T23:15:14.961" v="4992" actId="14100"/>
          <ac:spMkLst>
            <pc:docMk/>
            <pc:sldMk cId="1780218498" sldId="549"/>
            <ac:spMk id="7" creationId="{310193E9-3DFC-CE7F-7B1D-64C7F981A9BB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1:42:04.394" v="4677" actId="478"/>
          <ac:spMkLst>
            <pc:docMk/>
            <pc:sldMk cId="1780218498" sldId="549"/>
            <ac:spMk id="10" creationId="{C88568F5-8326-61A1-7802-FB8A8CAFD4DE}"/>
          </ac:spMkLst>
        </pc:spChg>
        <pc:spChg chg="add mod">
          <ac:chgData name="Ahmed, Shareef" userId="ce7c6025-ca9f-4b65-b3ee-82447e2e582a" providerId="ADAL" clId="{B8310365-5525-40F2-8280-EE0F45C0F0E9}" dt="2023-10-29T23:15:25.532" v="4995" actId="14100"/>
          <ac:spMkLst>
            <pc:docMk/>
            <pc:sldMk cId="1780218498" sldId="549"/>
            <ac:spMk id="11" creationId="{507F7A45-1E1E-D9C7-1DC6-7EB99D2A1E68}"/>
          </ac:spMkLst>
        </pc:spChg>
        <pc:spChg chg="add mod">
          <ac:chgData name="Ahmed, Shareef" userId="ce7c6025-ca9f-4b65-b3ee-82447e2e582a" providerId="ADAL" clId="{B8310365-5525-40F2-8280-EE0F45C0F0E9}" dt="2023-10-29T23:15:32.982" v="4997" actId="1076"/>
          <ac:spMkLst>
            <pc:docMk/>
            <pc:sldMk cId="1780218498" sldId="549"/>
            <ac:spMk id="12" creationId="{53C6A5BA-F7C2-19EB-6E2B-8240BC95342E}"/>
          </ac:spMkLst>
        </pc:spChg>
        <pc:spChg chg="add mod">
          <ac:chgData name="Ahmed, Shareef" userId="ce7c6025-ca9f-4b65-b3ee-82447e2e582a" providerId="ADAL" clId="{B8310365-5525-40F2-8280-EE0F45C0F0E9}" dt="2023-10-29T23:16:10.020" v="5002" actId="1076"/>
          <ac:spMkLst>
            <pc:docMk/>
            <pc:sldMk cId="1780218498" sldId="549"/>
            <ac:spMk id="13" creationId="{28166EE6-13EB-4453-98BC-110CD5070C23}"/>
          </ac:spMkLst>
        </pc:spChg>
        <pc:spChg chg="add mod">
          <ac:chgData name="Ahmed, Shareef" userId="ce7c6025-ca9f-4b65-b3ee-82447e2e582a" providerId="ADAL" clId="{B8310365-5525-40F2-8280-EE0F45C0F0E9}" dt="2023-10-29T23:16:16.343" v="5005" actId="20577"/>
          <ac:spMkLst>
            <pc:docMk/>
            <pc:sldMk cId="1780218498" sldId="549"/>
            <ac:spMk id="14" creationId="{7A9F3C52-BB03-4085-2B6C-757F97408C8E}"/>
          </ac:spMkLst>
        </pc:spChg>
        <pc:spChg chg="add mod">
          <ac:chgData name="Ahmed, Shareef" userId="ce7c6025-ca9f-4b65-b3ee-82447e2e582a" providerId="ADAL" clId="{B8310365-5525-40F2-8280-EE0F45C0F0E9}" dt="2023-10-29T23:16:26.528" v="5007" actId="1076"/>
          <ac:spMkLst>
            <pc:docMk/>
            <pc:sldMk cId="1780218498" sldId="549"/>
            <ac:spMk id="15" creationId="{15F29C49-8856-1799-9937-8B5961AF3A52}"/>
          </ac:spMkLst>
        </pc:spChg>
        <pc:graphicFrameChg chg="mod">
          <ac:chgData name="Ahmed, Shareef" userId="ce7c6025-ca9f-4b65-b3ee-82447e2e582a" providerId="ADAL" clId="{B8310365-5525-40F2-8280-EE0F45C0F0E9}" dt="2023-10-29T23:14:39.358" v="4988" actId="1076"/>
          <ac:graphicFrameMkLst>
            <pc:docMk/>
            <pc:sldMk cId="1780218498" sldId="549"/>
            <ac:graphicFrameMk id="8" creationId="{9C11E9DA-85C2-08B6-A7C6-FC5CEB5D0E90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15:46:15.359" v="8416" actId="20577"/>
        <pc:sldMkLst>
          <pc:docMk/>
          <pc:sldMk cId="3072720920" sldId="550"/>
        </pc:sldMkLst>
        <pc:spChg chg="mod">
          <ac:chgData name="Ahmed, Shareef" userId="ce7c6025-ca9f-4b65-b3ee-82447e2e582a" providerId="ADAL" clId="{B8310365-5525-40F2-8280-EE0F45C0F0E9}" dt="2023-10-29T23:58:37.928" v="5484" actId="1076"/>
          <ac:spMkLst>
            <pc:docMk/>
            <pc:sldMk cId="3072720920" sldId="550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6:15.359" v="8416" actId="20577"/>
          <ac:spMkLst>
            <pc:docMk/>
            <pc:sldMk cId="3072720920" sldId="550"/>
            <ac:spMk id="6" creationId="{3E41DA93-3FDB-CE53-7EDC-4602F0CEC84F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10" creationId="{C88568F5-8326-61A1-7802-FB8A8CAFD4DE}"/>
          </ac:spMkLst>
        </pc:spChg>
        <pc:graphicFrameChg chg="del">
          <ac:chgData name="Ahmed, Shareef" userId="ce7c6025-ca9f-4b65-b3ee-82447e2e582a" providerId="ADAL" clId="{B8310365-5525-40F2-8280-EE0F45C0F0E9}" dt="2023-10-29T23:58:49.340" v="5486" actId="478"/>
          <ac:graphicFrameMkLst>
            <pc:docMk/>
            <pc:sldMk cId="3072720920" sldId="550"/>
            <ac:graphicFrameMk id="8" creationId="{9C11E9DA-85C2-08B6-A7C6-FC5CEB5D0E90}"/>
          </ac:graphicFrameMkLst>
        </pc:graphicFrameChg>
      </pc:sldChg>
      <pc:sldChg chg="addSp delSp modSp add mod">
        <pc:chgData name="Ahmed, Shareef" userId="ce7c6025-ca9f-4b65-b3ee-82447e2e582a" providerId="ADAL" clId="{B8310365-5525-40F2-8280-EE0F45C0F0E9}" dt="2023-10-30T15:15:20.496" v="7950" actId="14100"/>
        <pc:sldMkLst>
          <pc:docMk/>
          <pc:sldMk cId="4257069348" sldId="551"/>
        </pc:sldMkLst>
        <pc:spChg chg="del mod">
          <ac:chgData name="Ahmed, Shareef" userId="ce7c6025-ca9f-4b65-b3ee-82447e2e582a" providerId="ADAL" clId="{B8310365-5525-40F2-8280-EE0F45C0F0E9}" dt="2023-10-30T00:18:00.318" v="5980" actId="21"/>
          <ac:spMkLst>
            <pc:docMk/>
            <pc:sldMk cId="4257069348" sldId="551"/>
            <ac:spMk id="6" creationId="{F98A2B39-442C-EA9B-8DBF-D512CFF813CC}"/>
          </ac:spMkLst>
        </pc:spChg>
        <pc:spChg chg="mod">
          <ac:chgData name="Ahmed, Shareef" userId="ce7c6025-ca9f-4b65-b3ee-82447e2e582a" providerId="ADAL" clId="{B8310365-5525-40F2-8280-EE0F45C0F0E9}" dt="2023-10-30T15:13:10.401" v="7905" actId="20577"/>
          <ac:spMkLst>
            <pc:docMk/>
            <pc:sldMk cId="4257069348" sldId="551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4:54:25.218" v="7847" actId="478"/>
          <ac:spMkLst>
            <pc:docMk/>
            <pc:sldMk cId="4257069348" sldId="551"/>
            <ac:spMk id="10" creationId="{4F7F085E-FA3F-2D8F-85B7-0BE9A33201A2}"/>
          </ac:spMkLst>
        </pc:spChg>
        <pc:spChg chg="add 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3" creationId="{8736C2BA-976F-3409-6C2F-40E6FFDC9EAF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4" creationId="{D4714F47-2B7F-1499-9298-1990A659FDE7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5" creationId="{47D1CF41-5788-005F-061D-EDB07B38CA25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6" creationId="{5E08CAE1-1477-349A-2B95-0752FE5A9A9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7" creationId="{438FB3CE-53F5-51E7-D47D-82E9440C723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8" creationId="{75FE47AF-9E8D-7646-A576-5C9AA433448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9" creationId="{54C6A959-BF3A-AB3E-AFBC-44CC3B4A81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0" creationId="{F50F46E4-BC6D-BBA7-1B61-65873301001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1" creationId="{9D133D3E-7E9C-E24D-4E59-F9885EACDB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2" creationId="{00669307-2239-5A59-E0C7-2793A000344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3" creationId="{3C609A93-A615-9F42-158F-4DCF7E8BC80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4" creationId="{EFC9984F-901E-5156-639A-0EB5BAF8A98E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5" creationId="{D47FD82C-1F77-4EFF-1197-CA2792F61BCA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6" creationId="{AAA703ED-0FF7-8BB2-2B00-D86E84DE4F64}"/>
          </ac:spMkLst>
        </pc:spChg>
        <pc:spChg chg="add mod ord">
          <ac:chgData name="Ahmed, Shareef" userId="ce7c6025-ca9f-4b65-b3ee-82447e2e582a" providerId="ADAL" clId="{B8310365-5525-40F2-8280-EE0F45C0F0E9}" dt="2023-10-30T15:13:33.275" v="7909" actId="207"/>
          <ac:spMkLst>
            <pc:docMk/>
            <pc:sldMk cId="4257069348" sldId="551"/>
            <ac:spMk id="30" creationId="{33E9061E-B352-99B3-1F97-341F2DCC0FEC}"/>
          </ac:spMkLst>
        </pc:spChg>
        <pc:spChg chg="add mod ord">
          <ac:chgData name="Ahmed, Shareef" userId="ce7c6025-ca9f-4b65-b3ee-82447e2e582a" providerId="ADAL" clId="{B8310365-5525-40F2-8280-EE0F45C0F0E9}" dt="2023-10-30T15:14:23.429" v="7935" actId="14100"/>
          <ac:spMkLst>
            <pc:docMk/>
            <pc:sldMk cId="4257069348" sldId="551"/>
            <ac:spMk id="33" creationId="{347E93B6-9DC8-5050-F7A3-83916B96B63D}"/>
          </ac:spMkLst>
        </pc:spChg>
        <pc:spChg chg="add mod">
          <ac:chgData name="Ahmed, Shareef" userId="ce7c6025-ca9f-4b65-b3ee-82447e2e582a" providerId="ADAL" clId="{B8310365-5525-40F2-8280-EE0F45C0F0E9}" dt="2023-10-30T15:15:04.403" v="7947" actId="20577"/>
          <ac:spMkLst>
            <pc:docMk/>
            <pc:sldMk cId="4257069348" sldId="551"/>
            <ac:spMk id="37" creationId="{F7553EE8-23CB-23A3-673F-0535A96162DD}"/>
          </ac:spMkLst>
        </pc:spChg>
        <pc:graphicFrameChg chg="add del 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7" creationId="{85A51D09-6E86-19A2-03B4-D131F01222FA}"/>
          </ac:graphicFrameMkLst>
        </pc:graphicFrameChg>
        <pc:graphicFrameChg chg="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9" creationId="{EC6955BB-52F5-4012-3D0A-58B98C19CD88}"/>
          </ac:graphicFrameMkLst>
        </pc:graphicFrameChg>
        <pc:picChg chg="add mod">
          <ac:chgData name="Ahmed, Shareef" userId="ce7c6025-ca9f-4b65-b3ee-82447e2e582a" providerId="ADAL" clId="{B8310365-5525-40F2-8280-EE0F45C0F0E9}" dt="2023-10-30T00:18:10.608" v="5983" actId="1076"/>
          <ac:picMkLst>
            <pc:docMk/>
            <pc:sldMk cId="4257069348" sldId="551"/>
            <ac:picMk id="3" creationId="{12A7DFB4-3A84-CA2C-BF3C-677F5BE22306}"/>
          </ac:picMkLst>
        </pc:pic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1" creationId="{8EC5A1B1-BC82-69C7-8846-FBC90B4E33AE}"/>
          </ac:cxnSpMkLst>
        </pc:cxn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4:33.106" v="7937" actId="1582"/>
          <ac:cxnSpMkLst>
            <pc:docMk/>
            <pc:sldMk cId="4257069348" sldId="551"/>
            <ac:cxnSpMk id="32" creationId="{45A50789-D9B1-340B-20FA-8FFB4C8D4605}"/>
          </ac:cxnSpMkLst>
        </pc:cxnChg>
        <pc:cxnChg chg="add mod">
          <ac:chgData name="Ahmed, Shareef" userId="ce7c6025-ca9f-4b65-b3ee-82447e2e582a" providerId="ADAL" clId="{B8310365-5525-40F2-8280-EE0F45C0F0E9}" dt="2023-10-30T15:15:20.496" v="7950" actId="14100"/>
          <ac:cxnSpMkLst>
            <pc:docMk/>
            <pc:sldMk cId="4257069348" sldId="551"/>
            <ac:cxnSpMk id="38" creationId="{900F48FF-8897-CAA5-A7FA-589ED3345EFD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8:33.188" v="8421" actId="1076"/>
        <pc:sldMkLst>
          <pc:docMk/>
          <pc:sldMk cId="2538358197" sldId="552"/>
        </pc:sldMkLst>
        <pc:spChg chg="add 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15:48:33.188" v="8421" actId="1076"/>
          <ac:spMkLst>
            <pc:docMk/>
            <pc:sldMk cId="2538358197" sldId="552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52.923" v="7866" actId="478"/>
          <ac:spMkLst>
            <pc:docMk/>
            <pc:sldMk cId="2538358197" sldId="552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5" creationId="{B11B5265-8B70-4AA1-2672-57E52915D635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6" creationId="{FE1A90C9-0CD4-7E8F-0BD2-2FD347ED012A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7" creationId="{46F7595F-04BE-6393-5DEB-1413472F2A9F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8" creationId="{D37B06E3-5DB4-1C6B-A897-C9F751343EA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9" creationId="{7F3CAF65-38F1-3799-4C00-B0175E1B831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0" creationId="{B336D575-0ECB-D476-0077-7B5CA2B5E317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1" creationId="{F5233A15-3560-A858-2526-B01E98E3FE5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2" creationId="{ED39E94E-3F57-3D76-1A2F-3C97E5E0AA1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3" creationId="{D9BB3346-6D49-0084-A5D8-337565977C0C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4" creationId="{B594D454-2011-84CC-67EC-21BEA349F80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5" creationId="{7E888BBF-DA1F-BD98-878F-DA7EC7E27E8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6" creationId="{F65C0AC3-2424-F309-C301-A26F53993A0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7" creationId="{8D4F2721-2E06-4962-4532-D70AA95484D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9" creationId="{6743EDF9-234F-4BEC-40A8-4597D202C435}"/>
          </ac:spMkLst>
        </pc:spChg>
        <pc:spChg chg="add mod">
          <ac:chgData name="Ahmed, Shareef" userId="ce7c6025-ca9f-4b65-b3ee-82447e2e582a" providerId="ADAL" clId="{B8310365-5525-40F2-8280-EE0F45C0F0E9}" dt="2023-10-30T15:15:29.828" v="7952"/>
          <ac:spMkLst>
            <pc:docMk/>
            <pc:sldMk cId="2538358197" sldId="552"/>
            <ac:spMk id="50" creationId="{43079CB9-F462-0EF8-169C-CE4FD8BF9952}"/>
          </ac:spMkLst>
        </pc:spChg>
        <pc:spChg chg="add mod">
          <ac:chgData name="Ahmed, Shareef" userId="ce7c6025-ca9f-4b65-b3ee-82447e2e582a" providerId="ADAL" clId="{B8310365-5525-40F2-8280-EE0F45C0F0E9}" dt="2023-10-30T15:20:19.911" v="8092" actId="1076"/>
          <ac:spMkLst>
            <pc:docMk/>
            <pc:sldMk cId="2538358197" sldId="552"/>
            <ac:spMk id="52" creationId="{EE40B2CA-4FE1-C83A-B688-19D30D384B6E}"/>
          </ac:spMkLst>
        </pc:spChg>
        <pc:graphicFrameChg chg="del">
          <ac:chgData name="Ahmed, Shareef" userId="ce7c6025-ca9f-4b65-b3ee-82447e2e582a" providerId="ADAL" clId="{B8310365-5525-40F2-8280-EE0F45C0F0E9}" dt="2023-10-30T14:56:51.132" v="7865" actId="478"/>
          <ac:graphicFrameMkLst>
            <pc:docMk/>
            <pc:sldMk cId="2538358197" sldId="552"/>
            <ac:graphicFrameMk id="9" creationId="{EC6955BB-52F5-4012-3D0A-58B98C19CD88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51.963" v="7891" actId="1076"/>
          <ac:graphicFrameMkLst>
            <pc:docMk/>
            <pc:sldMk cId="2538358197" sldId="552"/>
            <ac:graphicFrameMk id="32" creationId="{C28AF7BA-149A-D5A2-1447-AD06C26F3EFA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53.427" v="7867"/>
          <ac:graphicFrameMkLst>
            <pc:docMk/>
            <pc:sldMk cId="2538358197" sldId="552"/>
            <ac:graphicFrameMk id="48" creationId="{35587206-045D-7966-F42C-99F9333E1396}"/>
          </ac:graphicFrameMkLst>
        </pc:graphicFrame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0" creationId="{7E19DBF6-D561-F559-14F2-D97A940170A7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2" creationId="{C2E64B95-B85C-02E6-FE7F-4282FE599CCE}"/>
          </ac:cxnSpMkLst>
        </pc:cxn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3" creationId="{8FF3AE10-0A59-17BC-5504-242C110D55D9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4" creationId="{7597D736-B5BC-BAB1-5DBB-7BAE3F5105D8}"/>
          </ac:cxnSpMkLst>
        </pc:cxnChg>
        <pc:cxnChg chg="add mod">
          <ac:chgData name="Ahmed, Shareef" userId="ce7c6025-ca9f-4b65-b3ee-82447e2e582a" providerId="ADAL" clId="{B8310365-5525-40F2-8280-EE0F45C0F0E9}" dt="2023-10-30T15:15:29.828" v="7952"/>
          <ac:cxnSpMkLst>
            <pc:docMk/>
            <pc:sldMk cId="2538358197" sldId="552"/>
            <ac:cxnSpMk id="51" creationId="{21FE0CE9-82C9-0D26-C01E-DB7BBE637886}"/>
          </ac:cxnSpMkLst>
        </pc:cxnChg>
        <pc:cxnChg chg="add del">
          <ac:chgData name="Ahmed, Shareef" userId="ce7c6025-ca9f-4b65-b3ee-82447e2e582a" providerId="ADAL" clId="{B8310365-5525-40F2-8280-EE0F45C0F0E9}" dt="2023-10-30T15:18:52.984" v="8071" actId="11529"/>
          <ac:cxnSpMkLst>
            <pc:docMk/>
            <pc:sldMk cId="2538358197" sldId="552"/>
            <ac:cxnSpMk id="54" creationId="{288B9F03-53A3-6B48-CD4C-6EAD2DA5FC06}"/>
          </ac:cxnSpMkLst>
        </pc:cxnChg>
        <pc:cxnChg chg="add mod">
          <ac:chgData name="Ahmed, Shareef" userId="ce7c6025-ca9f-4b65-b3ee-82447e2e582a" providerId="ADAL" clId="{B8310365-5525-40F2-8280-EE0F45C0F0E9}" dt="2023-10-30T15:20:23.277" v="8093" actId="1076"/>
          <ac:cxnSpMkLst>
            <pc:docMk/>
            <pc:sldMk cId="2538358197" sldId="552"/>
            <ac:cxnSpMk id="56" creationId="{37B0CC66-61E1-82AE-6E8E-E5388A4EA71C}"/>
          </ac:cxnSpMkLst>
        </pc:cxnChg>
        <pc:cxnChg chg="add mod">
          <ac:chgData name="Ahmed, Shareef" userId="ce7c6025-ca9f-4b65-b3ee-82447e2e582a" providerId="ADAL" clId="{B8310365-5525-40F2-8280-EE0F45C0F0E9}" dt="2023-10-30T15:20:14.577" v="8091" actId="14100"/>
          <ac:cxnSpMkLst>
            <pc:docMk/>
            <pc:sldMk cId="2538358197" sldId="552"/>
            <ac:cxnSpMk id="58" creationId="{EEFB146F-FBF0-FB6C-4C74-763EBFB80B5D}"/>
          </ac:cxnSpMkLst>
        </pc:cxnChg>
      </pc:sldChg>
      <pc:sldChg chg="addSp delSp modSp add mod modTransition modAnim">
        <pc:chgData name="Ahmed, Shareef" userId="ce7c6025-ca9f-4b65-b3ee-82447e2e582a" providerId="ADAL" clId="{B8310365-5525-40F2-8280-EE0F45C0F0E9}" dt="2023-10-30T15:47:48.228" v="8419"/>
        <pc:sldMkLst>
          <pc:docMk/>
          <pc:sldMk cId="3356004325" sldId="553"/>
        </pc:sldMkLst>
        <pc:spChg chg="mod">
          <ac:chgData name="Ahmed, Shareef" userId="ce7c6025-ca9f-4b65-b3ee-82447e2e582a" providerId="ADAL" clId="{B8310365-5525-40F2-8280-EE0F45C0F0E9}" dt="2023-10-30T14:56:28.170" v="7863" actId="1076"/>
          <ac:spMkLst>
            <pc:docMk/>
            <pc:sldMk cId="3356004325" sldId="553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13" creationId="{C3C5A90A-A91B-E93A-027E-AA678AC72C84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8" creationId="{A6B1F7FD-9648-5B64-BB14-595483BF65E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9" creationId="{21A190F3-6730-FA92-F528-17A26987BFBF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0" creationId="{1AF9A764-32CF-57EE-72B7-F6AC7334080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1" creationId="{242BD0AA-34F6-7372-4482-2072894196A7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2" creationId="{8878012C-FF9E-895A-E71D-741DCA60865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3" creationId="{4F34904A-B13C-AF80-4EFC-3AAC714A12E9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4" creationId="{75F83565-6F6E-785C-D957-4E1CD0DE0B4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5" creationId="{040935FE-2446-D059-FA37-EFF9B60231B1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6" creationId="{3A4745CE-82F9-11A8-95A7-6BBF2FDF6363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7" creationId="{FCCA93B8-B699-9F09-87BD-A0FC8D80441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8" creationId="{52023E66-03F3-62D1-04CD-E42CA435401E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9" creationId="{06B99FD3-90A4-46C9-3C03-400065E9B1A5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41" creationId="{63E124C8-3BE8-1B1B-7FDF-2A09409EE756}"/>
          </ac:spMkLst>
        </pc:spChg>
        <pc:spChg chg="add mod">
          <ac:chgData name="Ahmed, Shareef" userId="ce7c6025-ca9f-4b65-b3ee-82447e2e582a" providerId="ADAL" clId="{B8310365-5525-40F2-8280-EE0F45C0F0E9}" dt="2023-10-30T15:15:28.228" v="7951"/>
          <ac:spMkLst>
            <pc:docMk/>
            <pc:sldMk cId="3356004325" sldId="553"/>
            <ac:spMk id="42" creationId="{B361EC3D-C9FD-9404-6499-6CAE48DC5DAC}"/>
          </ac:spMkLst>
        </pc:sp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6" creationId="{2DADB929-6B6D-8FDF-FB4F-ACD6E064F7E5}"/>
          </ac:graphicFrameMkLst>
        </pc:graphicFrameChg>
        <pc:graphicFrameChg chg="del">
          <ac:chgData name="Ahmed, Shareef" userId="ce7c6025-ca9f-4b65-b3ee-82447e2e582a" providerId="ADAL" clId="{B8310365-5525-40F2-8280-EE0F45C0F0E9}" dt="2023-10-30T14:56:21.323" v="7861" actId="478"/>
          <ac:graphicFrameMkLst>
            <pc:docMk/>
            <pc:sldMk cId="3356004325" sldId="553"/>
            <ac:graphicFrameMk id="9" creationId="{EC6955BB-52F5-4012-3D0A-58B98C19CD88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40" creationId="{4EBAAB5E-9AD5-2D60-DA93-239DA8B592A4}"/>
          </ac:graphicFrameMkLst>
        </pc:graphicFrame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7" creationId="{D87FA6E1-6665-7550-26D3-EAAD0AAA274B}"/>
          </ac:cxnSpMkLst>
        </pc:cxn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10" creationId="{A7F4FA3A-01DE-2D55-9BC4-5A657FC0AC09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5:28.228" v="7951"/>
          <ac:cxnSpMkLst>
            <pc:docMk/>
            <pc:sldMk cId="3356004325" sldId="553"/>
            <ac:cxnSpMk id="43" creationId="{0E54A333-8BEC-792F-E2C3-5E0185A2D061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5:33.855" v="7953"/>
        <pc:sldMkLst>
          <pc:docMk/>
          <pc:sldMk cId="1995663548" sldId="554"/>
        </pc:sldMkLst>
        <pc:spChg chg="del">
          <ac:chgData name="Ahmed, Shareef" userId="ce7c6025-ca9f-4b65-b3ee-82447e2e582a" providerId="ADAL" clId="{B8310365-5525-40F2-8280-EE0F45C0F0E9}" dt="2023-10-30T00:39:58.883" v="6468" actId="478"/>
          <ac:spMkLst>
            <pc:docMk/>
            <pc:sldMk cId="1995663548" sldId="554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00:39:57.035" v="6467" actId="207"/>
          <ac:spMkLst>
            <pc:docMk/>
            <pc:sldMk cId="1995663548" sldId="554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9" creationId="{54C6A959-BF3A-AB3E-AFBC-44CC3B4A81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0" creationId="{F50F46E4-BC6D-BBA7-1B61-658733010010}"/>
          </ac:spMkLst>
        </pc:spChg>
        <pc:spChg chg="del mod">
          <ac:chgData name="Ahmed, Shareef" userId="ce7c6025-ca9f-4b65-b3ee-82447e2e582a" providerId="ADAL" clId="{B8310365-5525-40F2-8280-EE0F45C0F0E9}" dt="2023-10-30T14:57:47.191" v="7881" actId="478"/>
          <ac:spMkLst>
            <pc:docMk/>
            <pc:sldMk cId="1995663548" sldId="554"/>
            <ac:spMk id="21" creationId="{9D133D3E-7E9C-E24D-4E59-F9885EACDB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2" creationId="{00669307-2239-5A59-E0C7-2793A0003448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3" creationId="{3C609A93-A615-9F42-158F-4DCF7E8BC800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4" creationId="{EFC9984F-901E-5156-639A-0EB5BAF8A98E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7:51.526" v="7882" actId="478"/>
          <ac:spMkLst>
            <pc:docMk/>
            <pc:sldMk cId="1995663548" sldId="554"/>
            <ac:spMk id="26" creationId="{AAA703ED-0FF7-8BB2-2B00-D86E84DE4F64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27" creationId="{CCB5E094-7037-1A18-D2ED-189F88290DB2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49" creationId="{FE46D198-D913-7145-81D6-DF1CF6FA499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0" creationId="{1889E371-A02C-E1E2-71D0-3CF6C5F3ADD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1" creationId="{1E79E681-2E80-5D6C-411C-FEF8D6D2204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2" creationId="{998AB394-B12E-175A-C46D-0D0996795A68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3" creationId="{F8BCBA8D-9EB1-6173-8B81-F4F2750D775A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4" creationId="{9F6C64E0-9B81-C5A4-F16A-8D26FA56D34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5" creationId="{281FB0FF-F6D1-D8D4-3063-C5AC7123431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6" creationId="{B32AAF7F-0E05-394B-8150-6A5CA5D6E2A3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7" creationId="{59A9ECE1-BA72-BBA1-4729-E2C866E5BA9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8" creationId="{D414F807-9C29-1E9F-B45B-ECDA083EA22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9" creationId="{DEAD9BF2-A515-0454-CFE0-43CF8AAA800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0" creationId="{8CAC53AD-0F0A-400A-E7D5-5535C2B99D5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1" creationId="{677702DE-73C4-269C-31E1-0FCE0FC9F95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3" creationId="{05FBA2B2-8748-351F-B0A1-A6C832170C5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7" creationId="{2EE7730D-B761-A2E1-E447-EFABBF4A86F6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8" creationId="{C8CC8CA8-2464-AAE0-873F-86C0B6DE775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9" creationId="{64618278-2630-3E14-D272-115C0C305AF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0" creationId="{1F0D2668-1614-06F4-6FFA-5001C39FF383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1" creationId="{143F76E7-4810-16AF-AD8B-11DA67055631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2" creationId="{347D9B74-68EB-309F-AD01-ED4035E07F7F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3" creationId="{4C8AE2B2-DAB0-F510-E980-A60B882B912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4" creationId="{3A384BE1-35A8-DF0B-D2BA-527E67739B4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5" creationId="{3098C203-0C55-9E86-D017-35F81BDC4C2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6" creationId="{B0AD43E2-91FD-0224-14D1-BBAD61601682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7" creationId="{26BA0A78-031E-FBF5-18BA-CE9403A5A89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8" creationId="{05E9016F-CA8F-B9AB-A920-776244CC59D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9" creationId="{41A22CE1-52F0-3627-58B8-7FC9D2210B4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81" creationId="{3978DF80-59CE-7EC7-E991-B14A8E2C082A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5" creationId="{1B4E7726-AB01-0DF3-BAA5-462506458568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6" creationId="{5BCC9683-2F72-DAC5-20EA-7E7848A89E76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7" creationId="{D10279D3-2FB1-766B-DE03-8A762A1DDBB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8" creationId="{A3980DA5-2531-2529-B334-0F8578481774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9" creationId="{A57E3471-6A0D-5592-90F8-F7CA13217EA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0" creationId="{59B3971A-B08A-6944-4F2F-A766D9FC941C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1" creationId="{24DCB88B-0CF8-8D65-6D73-32DEED2EE8FB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2" creationId="{15023958-A7E6-9B13-A601-02A7A078D97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3" creationId="{C1688DC3-6768-3333-870C-A965F22721D3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4" creationId="{5A324486-AC70-BE1E-2CBD-C31067FC24DD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5" creationId="{4EF0D0A2-A3B6-5392-0FAB-517D9A7115D1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6" creationId="{4B055EDF-4D8F-8C7E-4CC6-ED069EFA014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7" creationId="{C6CD4F7F-D2ED-FE25-B4FB-75BECD450A65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9" creationId="{EB6BA325-E45F-99D6-89DC-D0DF22D561B3}"/>
          </ac:spMkLst>
        </pc:spChg>
        <pc:spChg chg="add mod">
          <ac:chgData name="Ahmed, Shareef" userId="ce7c6025-ca9f-4b65-b3ee-82447e2e582a" providerId="ADAL" clId="{B8310365-5525-40F2-8280-EE0F45C0F0E9}" dt="2023-10-30T15:15:33.855" v="7953"/>
          <ac:spMkLst>
            <pc:docMk/>
            <pc:sldMk cId="1995663548" sldId="554"/>
            <ac:spMk id="113" creationId="{C8564DE7-28CE-28B5-B3BB-460AEB1B8D0D}"/>
          </ac:spMkLst>
        </pc:spChg>
        <pc:graphicFrameChg chg="del">
          <ac:chgData name="Ahmed, Shareef" userId="ce7c6025-ca9f-4b65-b3ee-82447e2e582a" providerId="ADAL" clId="{B8310365-5525-40F2-8280-EE0F45C0F0E9}" dt="2023-10-30T14:56:59.699" v="7868" actId="478"/>
          <ac:graphicFrameMkLst>
            <pc:docMk/>
            <pc:sldMk cId="1995663548" sldId="554"/>
            <ac:graphicFrameMk id="9" creationId="{EC6955BB-52F5-4012-3D0A-58B98C19CD88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46" creationId="{55E691A3-14E3-9931-8FFC-32DEDF73811A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62" creationId="{13D0748D-693C-1C8B-C809-11F517183503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64" creationId="{4F78B74A-2D43-DB70-6A26-CB2E4DFFDB15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80" creationId="{49A9CE98-98BC-4D94-A560-28491A969979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82" creationId="{1B95C787-598D-DEC1-2B7B-C7B51E004150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98" creationId="{8FF56DE3-E03C-D8E7-1DD1-C117C6E5AB33}"/>
          </ac:graphicFrameMkLst>
        </pc:graphicFrameChg>
        <pc:cxnChg chg="del">
          <ac:chgData name="Ahmed, Shareef" userId="ce7c6025-ca9f-4b65-b3ee-82447e2e582a" providerId="ADAL" clId="{B8310365-5525-40F2-8280-EE0F45C0F0E9}" dt="2023-10-30T00:40:01.943" v="6470" actId="478"/>
          <ac:cxnSpMkLst>
            <pc:docMk/>
            <pc:sldMk cId="1995663548" sldId="554"/>
            <ac:cxnSpMk id="10" creationId="{7E19DBF6-D561-F559-14F2-D97A940170A7}"/>
          </ac:cxnSpMkLst>
        </pc:cxnChg>
        <pc:cxnChg chg="del mod">
          <ac:chgData name="Ahmed, Shareef" userId="ce7c6025-ca9f-4b65-b3ee-82447e2e582a" providerId="ADAL" clId="{B8310365-5525-40F2-8280-EE0F45C0F0E9}" dt="2023-10-30T14:57:45.299" v="7880" actId="478"/>
          <ac:cxnSpMkLst>
            <pc:docMk/>
            <pc:sldMk cId="1995663548" sldId="554"/>
            <ac:cxnSpMk id="11" creationId="{8EC5A1B1-BC82-69C7-8846-FBC90B4E33AE}"/>
          </ac:cxnSpMkLst>
        </pc:cxnChg>
        <pc:cxnChg chg="del mod">
          <ac:chgData name="Ahmed, Shareef" userId="ce7c6025-ca9f-4b65-b3ee-82447e2e582a" providerId="ADAL" clId="{B8310365-5525-40F2-8280-EE0F45C0F0E9}" dt="2023-10-30T14:57:54.686" v="7883" actId="478"/>
          <ac:cxnSpMkLst>
            <pc:docMk/>
            <pc:sldMk cId="1995663548" sldId="554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4:58:23.904" v="7887" actId="14100"/>
          <ac:cxnSpMkLst>
            <pc:docMk/>
            <pc:sldMk cId="1995663548" sldId="554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0:00.153" v="6469" actId="478"/>
          <ac:cxnSpMkLst>
            <pc:docMk/>
            <pc:sldMk cId="1995663548" sldId="554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9:39.866" v="7899" actId="14100"/>
          <ac:cxnSpMkLst>
            <pc:docMk/>
            <pc:sldMk cId="1995663548" sldId="554"/>
            <ac:cxnSpMk id="29" creationId="{309A4A5B-2AAD-BBAD-5A0D-8CC34772C809}"/>
          </ac:cxnSpMkLst>
        </pc:cxnChg>
        <pc:cxnChg chg="add mod">
          <ac:chgData name="Ahmed, Shareef" userId="ce7c6025-ca9f-4b65-b3ee-82447e2e582a" providerId="ADAL" clId="{B8310365-5525-40F2-8280-EE0F45C0F0E9}" dt="2023-10-30T14:58:18.794" v="7886" actId="14100"/>
          <ac:cxnSpMkLst>
            <pc:docMk/>
            <pc:sldMk cId="1995663548" sldId="554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4:59:10.474" v="7893" actId="14100"/>
          <ac:cxnSpMkLst>
            <pc:docMk/>
            <pc:sldMk cId="1995663548" sldId="554"/>
            <ac:cxnSpMk id="33" creationId="{F48567F1-75FB-2125-D1FC-BDB0B57B65B3}"/>
          </ac:cxnSpMkLst>
        </pc:cxnChg>
        <pc:cxnChg chg="add mod">
          <ac:chgData name="Ahmed, Shareef" userId="ce7c6025-ca9f-4b65-b3ee-82447e2e582a" providerId="ADAL" clId="{B8310365-5525-40F2-8280-EE0F45C0F0E9}" dt="2023-10-30T14:58:29.805" v="7888" actId="14100"/>
          <ac:cxnSpMkLst>
            <pc:docMk/>
            <pc:sldMk cId="1995663548" sldId="554"/>
            <ac:cxnSpMk id="34" creationId="{A870C91D-7F00-7F55-4EA7-91E1B238790D}"/>
          </ac:cxnSpMkLst>
        </pc:cxnChg>
        <pc:cxnChg chg="add mod">
          <ac:chgData name="Ahmed, Shareef" userId="ce7c6025-ca9f-4b65-b3ee-82447e2e582a" providerId="ADAL" clId="{B8310365-5525-40F2-8280-EE0F45C0F0E9}" dt="2023-10-30T14:59:22.564" v="7895" actId="14100"/>
          <ac:cxnSpMkLst>
            <pc:docMk/>
            <pc:sldMk cId="1995663548" sldId="554"/>
            <ac:cxnSpMk id="35" creationId="{82B1CCED-9A0C-C5B9-7C37-5480CF5A4906}"/>
          </ac:cxnSpMkLst>
        </pc:cxnChg>
        <pc:cxnChg chg="add mod">
          <ac:chgData name="Ahmed, Shareef" userId="ce7c6025-ca9f-4b65-b3ee-82447e2e582a" providerId="ADAL" clId="{B8310365-5525-40F2-8280-EE0F45C0F0E9}" dt="2023-10-30T14:59:43.029" v="7900" actId="14100"/>
          <ac:cxnSpMkLst>
            <pc:docMk/>
            <pc:sldMk cId="1995663548" sldId="554"/>
            <ac:cxnSpMk id="36" creationId="{066C9D67-E374-4252-A172-4C7084C842D9}"/>
          </ac:cxnSpMkLst>
        </pc:cxnChg>
        <pc:cxnChg chg="add mod">
          <ac:chgData name="Ahmed, Shareef" userId="ce7c6025-ca9f-4b65-b3ee-82447e2e582a" providerId="ADAL" clId="{B8310365-5525-40F2-8280-EE0F45C0F0E9}" dt="2023-10-30T14:59:31.896" v="7897" actId="14100"/>
          <ac:cxnSpMkLst>
            <pc:docMk/>
            <pc:sldMk cId="1995663548" sldId="554"/>
            <ac:cxnSpMk id="37" creationId="{1CC811E6-A2F4-2642-E6B1-6E0390D4FCCB}"/>
          </ac:cxnSpMkLst>
        </pc:cxnChg>
        <pc:cxnChg chg="add mod">
          <ac:chgData name="Ahmed, Shareef" userId="ce7c6025-ca9f-4b65-b3ee-82447e2e582a" providerId="ADAL" clId="{B8310365-5525-40F2-8280-EE0F45C0F0E9}" dt="2023-10-30T14:59:14.761" v="7894" actId="14100"/>
          <ac:cxnSpMkLst>
            <pc:docMk/>
            <pc:sldMk cId="1995663548" sldId="554"/>
            <ac:cxnSpMk id="38" creationId="{BDC26D18-1818-E1BE-BCC9-190DE41EB520}"/>
          </ac:cxnSpMkLst>
        </pc:cxnChg>
        <pc:cxnChg chg="add mod">
          <ac:chgData name="Ahmed, Shareef" userId="ce7c6025-ca9f-4b65-b3ee-82447e2e582a" providerId="ADAL" clId="{B8310365-5525-40F2-8280-EE0F45C0F0E9}" dt="2023-10-30T14:59:34.794" v="7898" actId="14100"/>
          <ac:cxnSpMkLst>
            <pc:docMk/>
            <pc:sldMk cId="1995663548" sldId="554"/>
            <ac:cxnSpMk id="39" creationId="{6E9BD157-E801-6E30-3816-75C421F6D127}"/>
          </ac:cxnSpMkLst>
        </pc:cxnChg>
        <pc:cxnChg chg="add mod">
          <ac:chgData name="Ahmed, Shareef" userId="ce7c6025-ca9f-4b65-b3ee-82447e2e582a" providerId="ADAL" clId="{B8310365-5525-40F2-8280-EE0F45C0F0E9}" dt="2023-10-30T14:59:47.176" v="7901" actId="14100"/>
          <ac:cxnSpMkLst>
            <pc:docMk/>
            <pc:sldMk cId="1995663548" sldId="554"/>
            <ac:cxnSpMk id="40" creationId="{D283DFED-A3AF-B23F-DCB6-5CB622E569B3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7" creationId="{F8119595-5112-D246-856C-A9DC0F0794DA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8" creationId="{3E03834F-0E20-A4F9-2154-860F703C0CF8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5" creationId="{75DBF865-F21B-9734-6539-1A6F7252147A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6" creationId="{D92C32F4-0B4A-277B-8FB6-CE0998BDE78C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3" creationId="{96B10D5C-329C-4344-EB5B-7B50200B95AF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4" creationId="{78A29EA1-913B-9153-9240-C20F3892555E}"/>
          </ac:cxnSpMkLst>
        </pc:cxnChg>
        <pc:cxnChg chg="add mod">
          <ac:chgData name="Ahmed, Shareef" userId="ce7c6025-ca9f-4b65-b3ee-82447e2e582a" providerId="ADAL" clId="{B8310365-5525-40F2-8280-EE0F45C0F0E9}" dt="2023-10-30T15:15:33.855" v="7953"/>
          <ac:cxnSpMkLst>
            <pc:docMk/>
            <pc:sldMk cId="1995663548" sldId="554"/>
            <ac:cxnSpMk id="114" creationId="{97DCC700-1D43-FB93-E7DB-AB884D3D1833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15:21:22.982" v="8143" actId="1076"/>
        <pc:sldMkLst>
          <pc:docMk/>
          <pc:sldMk cId="2404364429" sldId="555"/>
        </pc:sldMkLst>
        <pc:spChg chg="add mod">
          <ac:chgData name="Ahmed, Shareef" userId="ce7c6025-ca9f-4b65-b3ee-82447e2e582a" providerId="ADAL" clId="{B8310365-5525-40F2-8280-EE0F45C0F0E9}" dt="2023-10-30T15:21:22.982" v="8143" actId="1076"/>
          <ac:spMkLst>
            <pc:docMk/>
            <pc:sldMk cId="2404364429" sldId="555"/>
            <ac:spMk id="3" creationId="{E0C4B764-257C-ECCA-5C6C-1DF9EE95485C}"/>
          </ac:spMkLst>
        </pc:spChg>
        <pc:spChg chg="add mod">
          <ac:chgData name="Ahmed, Shareef" userId="ce7c6025-ca9f-4b65-b3ee-82447e2e582a" providerId="ADAL" clId="{B8310365-5525-40F2-8280-EE0F45C0F0E9}" dt="2023-10-30T01:01:26.910" v="7052" actId="1076"/>
          <ac:spMkLst>
            <pc:docMk/>
            <pc:sldMk cId="2404364429" sldId="555"/>
            <ac:spMk id="7" creationId="{7699E0BF-20BA-27AF-547E-F0CB3B7C8D71}"/>
          </ac:spMkLst>
        </pc:spChg>
        <pc:spChg chg="mod">
          <ac:chgData name="Ahmed, Shareef" userId="ce7c6025-ca9f-4b65-b3ee-82447e2e582a" providerId="ADAL" clId="{B8310365-5525-40F2-8280-EE0F45C0F0E9}" dt="2023-10-30T00:51:05.959" v="6732" actId="20577"/>
          <ac:spMkLst>
            <pc:docMk/>
            <pc:sldMk cId="2404364429" sldId="555"/>
            <ac:spMk id="8" creationId="{890FAFBE-8FE1-3F7B-6356-47842BCF598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4" creationId="{D4714F47-2B7F-1499-9298-1990A659FDE7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5" creationId="{47D1CF41-5788-005F-061D-EDB07B38CA25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6" creationId="{5E08CAE1-1477-349A-2B95-0752FE5A9A9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7" creationId="{438FB3CE-53F5-51E7-D47D-82E9440C723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8" creationId="{75FE47AF-9E8D-7646-A576-5C9AA433448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7" creationId="{CCB5E094-7037-1A18-D2ED-189F88290DB2}"/>
          </ac:spMkLst>
        </pc:spChg>
        <pc:graphicFrameChg chg="del">
          <ac:chgData name="Ahmed, Shareef" userId="ce7c6025-ca9f-4b65-b3ee-82447e2e582a" providerId="ADAL" clId="{B8310365-5525-40F2-8280-EE0F45C0F0E9}" dt="2023-10-30T00:44:03.598" v="6534" actId="478"/>
          <ac:graphicFrameMkLst>
            <pc:docMk/>
            <pc:sldMk cId="2404364429" sldId="555"/>
            <ac:graphicFrameMk id="9" creationId="{EC6955BB-52F5-4012-3D0A-58B98C19CD88}"/>
          </ac:graphicFrameMkLst>
        </pc:graphicFrame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0" creationId="{924DFFC0-DBD1-E38A-4488-88B4FE6B6E6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40" creationId="{D283DFED-A3AF-B23F-DCB6-5CB622E569B3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8:09.955" v="8067" actId="20577"/>
        <pc:sldMkLst>
          <pc:docMk/>
          <pc:sldMk cId="625517841" sldId="556"/>
        </pc:sldMkLst>
        <pc:spChg chg="add mod">
          <ac:chgData name="Ahmed, Shareef" userId="ce7c6025-ca9f-4b65-b3ee-82447e2e582a" providerId="ADAL" clId="{B8310365-5525-40F2-8280-EE0F45C0F0E9}" dt="2023-10-30T15:17:15.866" v="8039" actId="1076"/>
          <ac:spMkLst>
            <pc:docMk/>
            <pc:sldMk cId="625517841" sldId="556"/>
            <ac:spMk id="3" creationId="{D0ECC279-AA16-9F43-FB7F-1950196BB31E}"/>
          </ac:spMkLst>
        </pc:spChg>
        <pc:spChg chg="mod">
          <ac:chgData name="Ahmed, Shareef" userId="ce7c6025-ca9f-4b65-b3ee-82447e2e582a" providerId="ADAL" clId="{B8310365-5525-40F2-8280-EE0F45C0F0E9}" dt="2023-10-30T15:16:29.685" v="8034" actId="1076"/>
          <ac:spMkLst>
            <pc:docMk/>
            <pc:sldMk cId="625517841" sldId="556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4" creationId="{D4714F47-2B7F-1499-9298-1990A659FDE7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5" creationId="{47D1CF41-5788-005F-061D-EDB07B38CA25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6" creationId="{5E08CAE1-1477-349A-2B95-0752FE5A9A9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7" creationId="{438FB3CE-53F5-51E7-D47D-82E9440C723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8" creationId="{75FE47AF-9E8D-7646-A576-5C9AA433448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9" creationId="{54C6A959-BF3A-AB3E-AFBC-44CC3B4A81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0" creationId="{F50F46E4-BC6D-BBA7-1B61-65873301001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1" creationId="{9D133D3E-7E9C-E24D-4E59-F9885EACDB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2" creationId="{00669307-2239-5A59-E0C7-2793A000344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3" creationId="{3C609A93-A615-9F42-158F-4DCF7E8BC80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4" creationId="{EFC9984F-901E-5156-639A-0EB5BAF8A98E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5" creationId="{D47FD82C-1F77-4EFF-1197-CA2792F61BC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6" creationId="{AAA703ED-0FF7-8BB2-2B00-D86E84DE4F64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1" creationId="{14CFCEE3-581F-5CB0-15F6-5BEC9C5EEAF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2" creationId="{6397F462-7CC5-33A4-7D16-F7B968DD6295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3" creationId="{64D85581-42CD-8D3B-39AE-973638C62A0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4" creationId="{02BE02AE-2092-5394-7288-8A856AC81248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5" creationId="{8D6E65ED-54EE-3FBD-0268-FFAF6356AC41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6" creationId="{8C9240CB-C180-ABBF-2636-3F0FD931E78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7" creationId="{ADD33AA6-AABB-2F6C-EDE2-E9F56BFD421E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8" creationId="{04450052-37DA-9436-7AD8-B04D6E0FB63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9" creationId="{1FA3320D-7478-CEBB-CEA4-AEA4F98BB33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0" creationId="{20EE0CD9-4E20-EA13-DA9D-A82E4688129C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1" creationId="{14385C72-4903-0261-1AD7-4107A06AA42D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2" creationId="{53455E5F-5581-7828-FAA3-D35C3599AE34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4" creationId="{4B96C39B-C2CF-0D14-9D51-A36FE5271C9E}"/>
          </ac:spMkLst>
        </pc:spChg>
        <pc:graphicFrameChg chg="add del modGraphic">
          <ac:chgData name="Ahmed, Shareef" userId="ce7c6025-ca9f-4b65-b3ee-82447e2e582a" providerId="ADAL" clId="{B8310365-5525-40F2-8280-EE0F45C0F0E9}" dt="2023-10-30T15:17:08.363" v="8037" actId="478"/>
          <ac:graphicFrameMkLst>
            <pc:docMk/>
            <pc:sldMk cId="625517841" sldId="556"/>
            <ac:graphicFrameMk id="9" creationId="{EC6955BB-52F5-4012-3D0A-58B98C19CD88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5.098" v="8063" actId="20577"/>
          <ac:graphicFrameMkLst>
            <pc:docMk/>
            <pc:sldMk cId="625517841" sldId="556"/>
            <ac:graphicFrameMk id="10" creationId="{FD808B4E-3604-EE79-1AA8-33A8FC014AEF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9.955" v="8067" actId="20577"/>
          <ac:graphicFrameMkLst>
            <pc:docMk/>
            <pc:sldMk cId="625517841" sldId="556"/>
            <ac:graphicFrameMk id="53" creationId="{9C95C94E-D2B8-78BA-EA96-3ED74C995866}"/>
          </ac:graphicFrameMkLst>
        </pc:graphicFrameChg>
        <pc:cxnChg chg="add mod">
          <ac:chgData name="Ahmed, Shareef" userId="ce7c6025-ca9f-4b65-b3ee-82447e2e582a" providerId="ADAL" clId="{B8310365-5525-40F2-8280-EE0F45C0F0E9}" dt="2023-10-30T15:17:15.866" v="8039" actId="1076"/>
          <ac:cxnSpMkLst>
            <pc:docMk/>
            <pc:sldMk cId="625517841" sldId="556"/>
            <ac:cxnSpMk id="7" creationId="{23A3AB3A-3971-18F7-335C-BDB7A2B2D366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1" creationId="{8EC5A1B1-BC82-69C7-8846-FBC90B4E33AE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13" creationId="{9F004DE0-5EFD-A659-55DE-2556A03912D3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31" creationId="{7D3FCFF5-597A-A134-D907-A26AAD7F6C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40" creationId="{D283DFED-A3AF-B23F-DCB6-5CB622E569B3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33.447" v="8402"/>
        <pc:sldMkLst>
          <pc:docMk/>
          <pc:sldMk cId="1301015666" sldId="557"/>
        </pc:sldMkLst>
        <pc:spChg chg="add mod">
          <ac:chgData name="Ahmed, Shareef" userId="ce7c6025-ca9f-4b65-b3ee-82447e2e582a" providerId="ADAL" clId="{B8310365-5525-40F2-8280-EE0F45C0F0E9}" dt="2023-10-30T15:44:33.447" v="8402"/>
          <ac:spMkLst>
            <pc:docMk/>
            <pc:sldMk cId="1301015666" sldId="557"/>
            <ac:spMk id="3" creationId="{1C44CEBE-674E-76AE-4B66-A3CEB1039BE7}"/>
          </ac:spMkLst>
        </pc:spChg>
        <pc:spChg chg="del">
          <ac:chgData name="Ahmed, Shareef" userId="ce7c6025-ca9f-4b65-b3ee-82447e2e582a" providerId="ADAL" clId="{B8310365-5525-40F2-8280-EE0F45C0F0E9}" dt="2023-10-30T02:07:49.935" v="7495" actId="478"/>
          <ac:spMkLst>
            <pc:docMk/>
            <pc:sldMk cId="1301015666" sldId="557"/>
            <ac:spMk id="8" creationId="{758BB2FD-8626-F1B1-6CBC-6CBC130E468B}"/>
          </ac:spMkLst>
        </pc:spChg>
        <pc:spChg chg="mod">
          <ac:chgData name="Ahmed, Shareef" userId="ce7c6025-ca9f-4b65-b3ee-82447e2e582a" providerId="ADAL" clId="{B8310365-5525-40F2-8280-EE0F45C0F0E9}" dt="2023-10-30T15:41:59.002" v="8350" actId="2710"/>
          <ac:spMkLst>
            <pc:docMk/>
            <pc:sldMk cId="1301015666" sldId="557"/>
            <ac:spMk id="14" creationId="{CCBBF00D-ED42-3698-FB72-496F984E15A1}"/>
          </ac:spMkLst>
        </pc:spChg>
        <pc:graphicFrameChg chg="mod modGraphic">
          <ac:chgData name="Ahmed, Shareef" userId="ce7c6025-ca9f-4b65-b3ee-82447e2e582a" providerId="ADAL" clId="{B8310365-5525-40F2-8280-EE0F45C0F0E9}" dt="2023-10-30T02:11:00.856" v="7502" actId="1278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30T02:07:48.764" v="7494" actId="478"/>
          <ac:cxnSpMkLst>
            <pc:docMk/>
            <pc:sldMk cId="1301015666" sldId="557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30T00:59:20.709" v="7028"/>
        <pc:sldMkLst>
          <pc:docMk/>
          <pc:sldMk cId="2245091153" sldId="557"/>
        </pc:sldMkLst>
      </pc:sldChg>
      <pc:sldChg chg="addSp delSp modSp add mod modTransition">
        <pc:chgData name="Ahmed, Shareef" userId="ce7c6025-ca9f-4b65-b3ee-82447e2e582a" providerId="ADAL" clId="{B8310365-5525-40F2-8280-EE0F45C0F0E9}" dt="2023-10-30T15:48:53.556" v="8422"/>
        <pc:sldMkLst>
          <pc:docMk/>
          <pc:sldMk cId="1582901153" sldId="558"/>
        </pc:sldMkLst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" creationId="{D0ECC279-AA16-9F43-FB7F-1950196BB31E}"/>
          </ac:spMkLst>
        </pc:spChg>
        <pc:spChg chg="del">
          <ac:chgData name="Ahmed, Shareef" userId="ce7c6025-ca9f-4b65-b3ee-82447e2e582a" providerId="ADAL" clId="{B8310365-5525-40F2-8280-EE0F45C0F0E9}" dt="2023-10-30T15:23:32.822" v="8145" actId="478"/>
          <ac:spMkLst>
            <pc:docMk/>
            <pc:sldMk cId="1582901153" sldId="558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1" creationId="{8024F7ED-54B7-3038-B6C7-80FB74EFA68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2" creationId="{2409FCE9-DA1B-3609-4F88-C41CE85F8F2B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5" creationId="{74246C86-47EB-AF01-63D3-5892F488F9A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6" creationId="{C1D0CB50-A754-41CA-8C62-E1A40FCCD089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7" creationId="{1BC2F266-CF09-82BE-F17F-0B83C66CD04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8" creationId="{02DD20B7-870B-A038-8FBE-C0584A701AE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9" creationId="{BC09F910-35A0-C0B5-85AC-7513705613FD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0" creationId="{6C8E4195-9E35-3622-84B0-8D821B98F47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1" creationId="{8702D073-D7E4-8A72-3923-4D4C10C1FAFF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2" creationId="{7BF47509-6AA3-C56F-B888-76CC05837A5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3" creationId="{C28F1009-DF78-BDD6-C6A8-F9EADD586CC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4" creationId="{40C98EDB-E8A6-351B-7295-946287BBEF46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5" creationId="{6C371D45-3064-1D7B-C6E8-A68E35A9AF9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6" creationId="{DD06005F-6122-DC47-6368-CF7997F69E9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7" creationId="{7FDDC2D3-D867-9BAE-E02F-7DE78E57511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9" creationId="{CAFA0F1C-8814-A3A2-9231-048AC47BE205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0" creationId="{4720ECE2-0DF9-08A9-1B36-E26B0AFAAC7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34:39.019" v="8332" actId="20577"/>
          <ac:spMkLst>
            <pc:docMk/>
            <pc:sldMk cId="1582901153" sldId="558"/>
            <ac:spMk id="33" creationId="{F18B80E2-68DA-EF59-5648-15493F57BE3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4" creationId="{1D1C91F9-5EB9-2CC6-E141-5E053294756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1" creationId="{14CFCEE3-581F-5CB0-15F6-5BEC9C5EEAF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2" creationId="{6397F462-7CC5-33A4-7D16-F7B968DD629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3" creationId="{64D85581-42CD-8D3B-39AE-973638C62A0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4" creationId="{02BE02AE-2092-5394-7288-8A856AC81248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5" creationId="{8D6E65ED-54EE-3FBD-0268-FFAF6356AC41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6" creationId="{8C9240CB-C180-ABBF-2636-3F0FD931E78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7" creationId="{ADD33AA6-AABB-2F6C-EDE2-E9F56BFD421E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8" creationId="{04450052-37DA-9436-7AD8-B04D6E0FB63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9" creationId="{1FA3320D-7478-CEBB-CEA4-AEA4F98BB33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0" creationId="{20EE0CD9-4E20-EA13-DA9D-A82E4688129C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1" creationId="{14385C72-4903-0261-1AD7-4107A06AA42D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2" creationId="{53455E5F-5581-7828-FAA3-D35C3599AE34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4" creationId="{4B96C39B-C2CF-0D14-9D51-A36FE5271C9E}"/>
          </ac:spMkLst>
        </pc:spChg>
        <pc:graphicFrameChg chg="add mod modGraphic">
          <ac:chgData name="Ahmed, Shareef" userId="ce7c6025-ca9f-4b65-b3ee-82447e2e582a" providerId="ADAL" clId="{B8310365-5525-40F2-8280-EE0F45C0F0E9}" dt="2023-10-30T15:31:19.905" v="8277" actId="1076"/>
          <ac:graphicFrameMkLst>
            <pc:docMk/>
            <pc:sldMk cId="1582901153" sldId="558"/>
            <ac:graphicFrameMk id="9" creationId="{4CEE4F18-4D00-8377-97C0-79286C5AC16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10" creationId="{FD808B4E-3604-EE79-1AA8-33A8FC014AE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53" creationId="{9C95C94E-D2B8-78BA-EA96-3ED74C995866}"/>
          </ac:graphicFrameMkLst>
        </pc:graphicFrame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7" creationId="{23A3AB3A-3971-18F7-335C-BDB7A2B2D366}"/>
          </ac:cxnSpMkLst>
        </pc:cxnChg>
        <pc:cxnChg chg="add mod">
          <ac:chgData name="Ahmed, Shareef" userId="ce7c6025-ca9f-4b65-b3ee-82447e2e582a" providerId="ADAL" clId="{B8310365-5525-40F2-8280-EE0F45C0F0E9}" dt="2023-10-30T15:31:19.905" v="8277" actId="1076"/>
          <ac:cxnSpMkLst>
            <pc:docMk/>
            <pc:sldMk cId="1582901153" sldId="558"/>
            <ac:cxnSpMk id="14" creationId="{2094081E-3E2F-8EE5-C172-07CC79BA21C1}"/>
          </ac:cxnSpMkLst>
        </pc:cxnChg>
        <pc:cxnChg chg="del mod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31" creationId="{7D3FCFF5-597A-A134-D907-A26AAD7F6C09}"/>
          </ac:cxnSpMkLst>
        </pc:cxnChg>
      </pc:sldChg>
      <pc:sldChg chg="modSp add mod">
        <pc:chgData name="Ahmed, Shareef" userId="ce7c6025-ca9f-4b65-b3ee-82447e2e582a" providerId="ADAL" clId="{B8310365-5525-40F2-8280-EE0F45C0F0E9}" dt="2023-10-30T15:34:51.016" v="8337" actId="20577"/>
        <pc:sldMkLst>
          <pc:docMk/>
          <pc:sldMk cId="3512366800" sldId="559"/>
        </pc:sldMkLst>
        <pc:spChg chg="mod">
          <ac:chgData name="Ahmed, Shareef" userId="ce7c6025-ca9f-4b65-b3ee-82447e2e582a" providerId="ADAL" clId="{B8310365-5525-40F2-8280-EE0F45C0F0E9}" dt="2023-10-30T15:34:51.016" v="8337" actId="20577"/>
          <ac:spMkLst>
            <pc:docMk/>
            <pc:sldMk cId="3512366800" sldId="559"/>
            <ac:spMk id="33" creationId="{F18B80E2-68DA-EF59-5648-15493F57BE3C}"/>
          </ac:spMkLst>
        </pc:spChg>
        <pc:graphicFrameChg chg="mod modGraphic">
          <ac:chgData name="Ahmed, Shareef" userId="ce7c6025-ca9f-4b65-b3ee-82447e2e582a" providerId="ADAL" clId="{B8310365-5525-40F2-8280-EE0F45C0F0E9}" dt="2023-10-30T15:33:54.372" v="8318" actId="20577"/>
          <ac:graphicFrameMkLst>
            <pc:docMk/>
            <pc:sldMk cId="3512366800" sldId="559"/>
            <ac:graphicFrameMk id="9" creationId="{4CEE4F18-4D00-8377-97C0-79286C5AC16F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15:32:14.558" v="8280"/>
        <pc:sldMkLst>
          <pc:docMk/>
          <pc:sldMk cId="3244224691" sldId="560"/>
        </pc:sldMkLst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Ahmed, Shareef" userId="ce7c6025-ca9f-4b65-b3ee-82447e2e582a" providerId="ADAL" clId="{58923FD1-D1DB-41F4-B882-DFA6D381D9FD}"/>
    <pc:docChg chg="undo redo custSel addSld delSld modSld sldOrd">
      <pc:chgData name="Ahmed, Shareef" userId="ce7c6025-ca9f-4b65-b3ee-82447e2e582a" providerId="ADAL" clId="{58923FD1-D1DB-41F4-B882-DFA6D381D9FD}" dt="2023-11-08T08:02:02.321" v="7071" actId="20577"/>
      <pc:docMkLst>
        <pc:docMk/>
      </pc:docMkLst>
      <pc:sldChg chg="modSp mod">
        <pc:chgData name="Ahmed, Shareef" userId="ce7c6025-ca9f-4b65-b3ee-82447e2e582a" providerId="ADAL" clId="{58923FD1-D1DB-41F4-B882-DFA6D381D9FD}" dt="2023-11-01T00:22:37.902" v="58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58923FD1-D1DB-41F4-B882-DFA6D381D9FD}" dt="2023-11-01T00:22:37.902" v="58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3545709616" sldId="268"/>
        </pc:sldMkLst>
        <pc:picChg chg="add del mod">
          <ac:chgData name="Ahmed, Shareef" userId="ce7c6025-ca9f-4b65-b3ee-82447e2e582a" providerId="ADAL" clId="{58923FD1-D1DB-41F4-B882-DFA6D381D9FD}" dt="2023-11-01T16:44:41.303" v="2178"/>
          <ac:picMkLst>
            <pc:docMk/>
            <pc:sldMk cId="3545709616" sldId="268"/>
            <ac:picMk id="2" creationId="{7A06C808-6CF6-0414-A716-29BB9A484EB5}"/>
          </ac:picMkLst>
        </pc:picChg>
        <pc:picChg chg="add del mod">
          <ac:chgData name="Ahmed, Shareef" userId="ce7c6025-ca9f-4b65-b3ee-82447e2e582a" providerId="ADAL" clId="{58923FD1-D1DB-41F4-B882-DFA6D381D9FD}" dt="2023-11-01T16:44:43.106" v="2185" actId="1076"/>
          <ac:picMkLst>
            <pc:docMk/>
            <pc:sldMk cId="3545709616" sldId="268"/>
            <ac:picMk id="6" creationId="{00000000-0000-0000-0000-000000000000}"/>
          </ac:picMkLst>
        </pc:pic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970696341" sldId="269"/>
        </pc:sldMkLst>
        <pc:picChg chg="add del mod">
          <ac:chgData name="Ahmed, Shareef" userId="ce7c6025-ca9f-4b65-b3ee-82447e2e582a" providerId="ADAL" clId="{58923FD1-D1DB-41F4-B882-DFA6D381D9FD}" dt="2023-11-01T16:44:39.718" v="2173"/>
          <ac:picMkLst>
            <pc:docMk/>
            <pc:sldMk cId="970696341" sldId="269"/>
            <ac:picMk id="2" creationId="{A2B9001D-3155-A5F0-A0EE-5172FC8D9C03}"/>
          </ac:picMkLst>
        </pc:picChg>
        <pc:picChg chg="add del mod">
          <ac:chgData name="Ahmed, Shareef" userId="ce7c6025-ca9f-4b65-b3ee-82447e2e582a" providerId="ADAL" clId="{58923FD1-D1DB-41F4-B882-DFA6D381D9FD}" dt="2023-11-01T16:44:42.833" v="2184" actId="1076"/>
          <ac:picMkLst>
            <pc:docMk/>
            <pc:sldMk cId="970696341" sldId="269"/>
            <ac:picMk id="6" creationId="{00000000-0000-0000-0000-000000000000}"/>
          </ac:picMkLst>
        </pc:pic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1981297396" sldId="270"/>
        </pc:sldMkLst>
        <pc:picChg chg="add del mod">
          <ac:chgData name="Ahmed, Shareef" userId="ce7c6025-ca9f-4b65-b3ee-82447e2e582a" providerId="ADAL" clId="{58923FD1-D1DB-41F4-B882-DFA6D381D9FD}" dt="2023-11-01T16:44:41.944" v="2181"/>
          <ac:picMkLst>
            <pc:docMk/>
            <pc:sldMk cId="1981297396" sldId="270"/>
            <ac:picMk id="2" creationId="{7A37953A-19C8-5FE6-A891-0F6B34344077}"/>
          </ac:picMkLst>
        </pc:picChg>
        <pc:picChg chg="add del mod">
          <ac:chgData name="Ahmed, Shareef" userId="ce7c6025-ca9f-4b65-b3ee-82447e2e582a" providerId="ADAL" clId="{58923FD1-D1DB-41F4-B882-DFA6D381D9FD}" dt="2023-11-01T16:44:40.364" v="2176"/>
          <ac:picMkLst>
            <pc:docMk/>
            <pc:sldMk cId="1981297396" sldId="270"/>
            <ac:picMk id="3" creationId="{27BD3BC9-8E5D-BAAC-EA3D-260974246CA4}"/>
          </ac:picMkLst>
        </pc:picChg>
        <pc:picChg chg="mod">
          <ac:chgData name="Ahmed, Shareef" userId="ce7c6025-ca9f-4b65-b3ee-82447e2e582a" providerId="ADAL" clId="{58923FD1-D1DB-41F4-B882-DFA6D381D9FD}" dt="2023-11-01T16:44:42.436" v="2183" actId="1076"/>
          <ac:picMkLst>
            <pc:docMk/>
            <pc:sldMk cId="1981297396" sldId="270"/>
            <ac:picMk id="6" creationId="{00000000-0000-0000-0000-000000000000}"/>
          </ac:picMkLst>
        </pc:picChg>
      </pc:sldChg>
      <pc:sldChg chg="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3733972697" sldId="271"/>
        </pc:sldMkLst>
        <pc:picChg chg="mod">
          <ac:chgData name="Ahmed, Shareef" userId="ce7c6025-ca9f-4b65-b3ee-82447e2e582a" providerId="ADAL" clId="{58923FD1-D1DB-41F4-B882-DFA6D381D9FD}" dt="2023-11-01T16:44:39.467" v="2172" actId="1076"/>
          <ac:picMkLst>
            <pc:docMk/>
            <pc:sldMk cId="3733972697" sldId="271"/>
            <ac:picMk id="6" creationId="{00000000-0000-0000-0000-000000000000}"/>
          </ac:picMkLst>
        </pc:picChg>
      </pc:sldChg>
      <pc:sldChg chg="addSp delSp add del mod">
        <pc:chgData name="Ahmed, Shareef" userId="ce7c6025-ca9f-4b65-b3ee-82447e2e582a" providerId="ADAL" clId="{58923FD1-D1DB-41F4-B882-DFA6D381D9FD}" dt="2023-11-01T16:44:43.400" v="2186"/>
        <pc:sldMkLst>
          <pc:docMk/>
          <pc:sldMk cId="2962159296" sldId="272"/>
        </pc:sldMkLst>
        <pc:spChg chg="add del">
          <ac:chgData name="Ahmed, Shareef" userId="ce7c6025-ca9f-4b65-b3ee-82447e2e582a" providerId="ADAL" clId="{58923FD1-D1DB-41F4-B882-DFA6D381D9FD}" dt="2023-11-01T16:44:38.962" v="2170" actId="478"/>
          <ac:spMkLst>
            <pc:docMk/>
            <pc:sldMk cId="2962159296" sldId="272"/>
            <ac:spMk id="4" creationId="{00000000-0000-0000-0000-000000000000}"/>
          </ac:spMkLst>
        </pc:spChg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4224332105" sldId="273"/>
        </pc:sldMkLst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4059030643" sldId="274"/>
        </pc:sldMkLst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1039752171" sldId="275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6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8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9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0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1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2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3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4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5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6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7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8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9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40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41"/>
        </pc:sldMkLst>
      </pc:sldChg>
      <pc:sldChg chg="addSp delSp modSp mod">
        <pc:chgData name="Ahmed, Shareef" userId="ce7c6025-ca9f-4b65-b3ee-82447e2e582a" providerId="ADAL" clId="{58923FD1-D1DB-41F4-B882-DFA6D381D9FD}" dt="2023-11-02T05:36:55.435" v="3233"/>
        <pc:sldMkLst>
          <pc:docMk/>
          <pc:sldMk cId="3361550352" sldId="482"/>
        </pc:sldMkLst>
        <pc:spChg chg="mod">
          <ac:chgData name="Ahmed, Shareef" userId="ce7c6025-ca9f-4b65-b3ee-82447e2e582a" providerId="ADAL" clId="{58923FD1-D1DB-41F4-B882-DFA6D381D9FD}" dt="2023-11-02T05:36:55.435" v="3233"/>
          <ac:spMkLst>
            <pc:docMk/>
            <pc:sldMk cId="3361550352" sldId="482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16:47:21.664" v="2188" actId="478"/>
          <ac:spMkLst>
            <pc:docMk/>
            <pc:sldMk cId="3361550352" sldId="482"/>
            <ac:spMk id="3" creationId="{25781CCC-EADA-3167-AC2D-A44538321013}"/>
          </ac:spMkLst>
        </pc:spChg>
        <pc:spChg chg="add mod">
          <ac:chgData name="Ahmed, Shareef" userId="ce7c6025-ca9f-4b65-b3ee-82447e2e582a" providerId="ADAL" clId="{58923FD1-D1DB-41F4-B882-DFA6D381D9FD}" dt="2023-11-01T17:08:27.303" v="2545" actId="113"/>
          <ac:spMkLst>
            <pc:docMk/>
            <pc:sldMk cId="3361550352" sldId="482"/>
            <ac:spMk id="22" creationId="{AB998B6A-F1CD-464B-6510-1B4953A0A390}"/>
          </ac:spMkLst>
        </pc:spChg>
        <pc:spChg chg="add mod">
          <ac:chgData name="Ahmed, Shareef" userId="ce7c6025-ca9f-4b65-b3ee-82447e2e582a" providerId="ADAL" clId="{58923FD1-D1DB-41F4-B882-DFA6D381D9FD}" dt="2023-11-01T17:05:01.414" v="2474" actId="1076"/>
          <ac:spMkLst>
            <pc:docMk/>
            <pc:sldMk cId="3361550352" sldId="482"/>
            <ac:spMk id="23" creationId="{9327EB39-C0B3-4AAE-4493-9E6A422F0A25}"/>
          </ac:spMkLst>
        </pc:spChg>
        <pc:spChg chg="add mod">
          <ac:chgData name="Ahmed, Shareef" userId="ce7c6025-ca9f-4b65-b3ee-82447e2e582a" providerId="ADAL" clId="{58923FD1-D1DB-41F4-B882-DFA6D381D9FD}" dt="2023-11-01T17:21:43.098" v="2729" actId="20577"/>
          <ac:spMkLst>
            <pc:docMk/>
            <pc:sldMk cId="3361550352" sldId="482"/>
            <ac:spMk id="24" creationId="{93A7B1B5-84B8-0F86-4C5F-7F83364F2EED}"/>
          </ac:spMkLst>
        </pc:spChg>
        <pc:grpChg chg="del">
          <ac:chgData name="Ahmed, Shareef" userId="ce7c6025-ca9f-4b65-b3ee-82447e2e582a" providerId="ADAL" clId="{58923FD1-D1DB-41F4-B882-DFA6D381D9FD}" dt="2023-11-01T16:47:22.923" v="2189" actId="478"/>
          <ac:grpSpMkLst>
            <pc:docMk/>
            <pc:sldMk cId="3361550352" sldId="482"/>
            <ac:grpSpMk id="18" creationId="{D284C491-7D5F-F42A-EEEA-4C27B7623695}"/>
          </ac:grpSpMkLst>
        </pc:grpChg>
        <pc:picChg chg="add mod">
          <ac:chgData name="Ahmed, Shareef" userId="ce7c6025-ca9f-4b65-b3ee-82447e2e582a" providerId="ADAL" clId="{58923FD1-D1DB-41F4-B882-DFA6D381D9FD}" dt="2023-11-01T17:20:30.041" v="2690" actId="14100"/>
          <ac:picMkLst>
            <pc:docMk/>
            <pc:sldMk cId="3361550352" sldId="482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4:55.929" v="2472" actId="1076"/>
          <ac:picMkLst>
            <pc:docMk/>
            <pc:sldMk cId="3361550352" sldId="482"/>
            <ac:picMk id="15" creationId="{B649F378-A24B-7BBA-C141-2C1A948B2227}"/>
          </ac:picMkLst>
        </pc:picChg>
        <pc:picChg chg="add del mod">
          <ac:chgData name="Ahmed, Shareef" userId="ce7c6025-ca9f-4b65-b3ee-82447e2e582a" providerId="ADAL" clId="{58923FD1-D1DB-41F4-B882-DFA6D381D9FD}" dt="2023-11-01T16:51:03.334" v="2203" actId="478"/>
          <ac:picMkLst>
            <pc:docMk/>
            <pc:sldMk cId="3361550352" sldId="482"/>
            <ac:picMk id="19" creationId="{EBEBCF98-0669-E374-08F4-F472F8C77C59}"/>
          </ac:picMkLst>
        </pc:picChg>
        <pc:picChg chg="add mod">
          <ac:chgData name="Ahmed, Shareef" userId="ce7c6025-ca9f-4b65-b3ee-82447e2e582a" providerId="ADAL" clId="{58923FD1-D1DB-41F4-B882-DFA6D381D9FD}" dt="2023-11-01T17:04:59.402" v="2473" actId="1076"/>
          <ac:picMkLst>
            <pc:docMk/>
            <pc:sldMk cId="3361550352" sldId="482"/>
            <ac:picMk id="21" creationId="{DDD6325E-80E2-64BE-E0CA-7646DAF17390}"/>
          </ac:picMkLst>
        </pc:picChg>
      </pc:sldChg>
      <pc:sldChg chg="addSp delSp modSp mod delAnim">
        <pc:chgData name="Ahmed, Shareef" userId="ce7c6025-ca9f-4b65-b3ee-82447e2e582a" providerId="ADAL" clId="{58923FD1-D1DB-41F4-B882-DFA6D381D9FD}" dt="2023-11-01T07:14:22.225" v="1731" actId="20577"/>
        <pc:sldMkLst>
          <pc:docMk/>
          <pc:sldMk cId="2065397992" sldId="519"/>
        </pc:sldMkLst>
        <pc:spChg chg="mod">
          <ac:chgData name="Ahmed, Shareef" userId="ce7c6025-ca9f-4b65-b3ee-82447e2e582a" providerId="ADAL" clId="{58923FD1-D1DB-41F4-B882-DFA6D381D9FD}" dt="2023-11-01T00:05:16.135" v="546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1T07:14:22.225" v="1731" actId="20577"/>
          <ac:spMkLst>
            <pc:docMk/>
            <pc:sldMk cId="2065397992" sldId="519"/>
            <ac:spMk id="3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00:19:59.232" v="554" actId="20577"/>
          <ac:spMkLst>
            <pc:docMk/>
            <pc:sldMk cId="2065397992" sldId="519"/>
            <ac:spMk id="10" creationId="{04CFA0CB-56DF-122F-04AE-E2B82F1F7263}"/>
          </ac:spMkLst>
        </pc:spChg>
        <pc:spChg chg="add mod">
          <ac:chgData name="Ahmed, Shareef" userId="ce7c6025-ca9f-4b65-b3ee-82447e2e582a" providerId="ADAL" clId="{58923FD1-D1DB-41F4-B882-DFA6D381D9FD}" dt="2023-11-01T00:03:57.287" v="527" actId="113"/>
          <ac:spMkLst>
            <pc:docMk/>
            <pc:sldMk cId="2065397992" sldId="519"/>
            <ac:spMk id="11" creationId="{22A89BF5-AD7D-1011-958B-B41D13F656FE}"/>
          </ac:spMkLst>
        </pc:spChg>
        <pc:spChg chg="del">
          <ac:chgData name="Ahmed, Shareef" userId="ce7c6025-ca9f-4b65-b3ee-82447e2e582a" providerId="ADAL" clId="{58923FD1-D1DB-41F4-B882-DFA6D381D9FD}" dt="2023-10-31T23:33:34.382" v="51" actId="478"/>
          <ac:spMkLst>
            <pc:docMk/>
            <pc:sldMk cId="2065397992" sldId="519"/>
            <ac:spMk id="13" creationId="{88450511-73EF-AF0E-A67D-7EBE7232D315}"/>
          </ac:spMkLst>
        </pc:spChg>
        <pc:spChg chg="del">
          <ac:chgData name="Ahmed, Shareef" userId="ce7c6025-ca9f-4b65-b3ee-82447e2e582a" providerId="ADAL" clId="{58923FD1-D1DB-41F4-B882-DFA6D381D9FD}" dt="2023-10-31T23:33:30.769" v="50" actId="478"/>
          <ac:spMkLst>
            <pc:docMk/>
            <pc:sldMk cId="2065397992" sldId="519"/>
            <ac:spMk id="14" creationId="{CDE43B62-A20D-9053-ED97-67906FEAE130}"/>
          </ac:spMkLst>
        </pc:spChg>
        <pc:graphicFrameChg chg="del">
          <ac:chgData name="Ahmed, Shareef" userId="ce7c6025-ca9f-4b65-b3ee-82447e2e582a" providerId="ADAL" clId="{58923FD1-D1DB-41F4-B882-DFA6D381D9FD}" dt="2023-10-31T23:33:36.124" v="52" actId="478"/>
          <ac:graphicFrameMkLst>
            <pc:docMk/>
            <pc:sldMk cId="2065397992" sldId="519"/>
            <ac:graphicFrameMk id="6" creationId="{5333E00C-1E5F-E766-2C9D-2E042FD05407}"/>
          </ac:graphicFrameMkLst>
        </pc:graphicFrameChg>
        <pc:picChg chg="add mod">
          <ac:chgData name="Ahmed, Shareef" userId="ce7c6025-ca9f-4b65-b3ee-82447e2e582a" providerId="ADAL" clId="{58923FD1-D1DB-41F4-B882-DFA6D381D9FD}" dt="2023-11-01T00:03:42.327" v="523" actId="1076"/>
          <ac:picMkLst>
            <pc:docMk/>
            <pc:sldMk cId="2065397992" sldId="519"/>
            <ac:picMk id="7" creationId="{C80CA57C-609C-EC75-ADAC-525536C6F7E2}"/>
          </ac:picMkLst>
        </pc:picChg>
        <pc:picChg chg="del">
          <ac:chgData name="Ahmed, Shareef" userId="ce7c6025-ca9f-4b65-b3ee-82447e2e582a" providerId="ADAL" clId="{58923FD1-D1DB-41F4-B882-DFA6D381D9FD}" dt="2023-10-31T23:33:29.239" v="49" actId="478"/>
          <ac:picMkLst>
            <pc:docMk/>
            <pc:sldMk cId="2065397992" sldId="519"/>
            <ac:picMk id="12" creationId="{D8F2CE50-B870-B94B-5F07-7B017831DA2E}"/>
          </ac:picMkLst>
        </pc:picChg>
        <pc:cxnChg chg="add mod">
          <ac:chgData name="Ahmed, Shareef" userId="ce7c6025-ca9f-4b65-b3ee-82447e2e582a" providerId="ADAL" clId="{58923FD1-D1DB-41F4-B882-DFA6D381D9FD}" dt="2023-10-31T23:58:38.401" v="362" actId="13822"/>
          <ac:cxnSpMkLst>
            <pc:docMk/>
            <pc:sldMk cId="2065397992" sldId="519"/>
            <ac:cxnSpMk id="9" creationId="{6BF59BC3-91EE-375A-AD51-45E58E68E77F}"/>
          </ac:cxnSpMkLst>
        </pc:cxnChg>
      </pc:sldChg>
      <pc:sldChg chg="addSp delSp modSp mod delAnim">
        <pc:chgData name="Ahmed, Shareef" userId="ce7c6025-ca9f-4b65-b3ee-82447e2e582a" providerId="ADAL" clId="{58923FD1-D1DB-41F4-B882-DFA6D381D9FD}" dt="2023-11-01T05:30:55.557" v="1146" actId="20577"/>
        <pc:sldMkLst>
          <pc:docMk/>
          <pc:sldMk cId="694705654" sldId="521"/>
        </pc:sldMkLst>
        <pc:spChg chg="mod">
          <ac:chgData name="Ahmed, Shareef" userId="ce7c6025-ca9f-4b65-b3ee-82447e2e582a" providerId="ADAL" clId="{58923FD1-D1DB-41F4-B882-DFA6D381D9FD}" dt="2023-11-01T01:08:59.281" v="623" actId="1076"/>
          <ac:spMkLst>
            <pc:docMk/>
            <pc:sldMk cId="694705654" sldId="521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00:16:37.856" v="548" actId="478"/>
          <ac:spMkLst>
            <pc:docMk/>
            <pc:sldMk cId="694705654" sldId="521"/>
            <ac:spMk id="3" creationId="{07A56280-FA33-E827-80A0-EE0A5DB72EF1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6" creationId="{89B8EA76-F934-BA39-CC13-9AB432024025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8" creationId="{FF337611-CFA3-1A06-A124-8BCE053E752D}"/>
          </ac:spMkLst>
        </pc:spChg>
        <pc:spChg chg="mod">
          <ac:chgData name="Ahmed, Shareef" userId="ce7c6025-ca9f-4b65-b3ee-82447e2e582a" providerId="ADAL" clId="{58923FD1-D1DB-41F4-B882-DFA6D381D9FD}" dt="2023-11-01T05:30:55.557" v="1146" actId="20577"/>
          <ac:spMkLst>
            <pc:docMk/>
            <pc:sldMk cId="694705654" sldId="521"/>
            <ac:spMk id="9" creationId="{EB354F34-A414-2D5B-ABB0-95F38631EC6D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30" creationId="{D24D17D8-C5B0-5B93-E772-4F4CCD1E223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4" creationId="{FC7111FA-E0EF-9756-C134-0FF2771F23A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5" creationId="{93708876-7647-CFA3-9893-66345947BCE1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6" creationId="{7235E656-5BB7-4082-F24E-0E332D550FCA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7" creationId="{A0C4BA61-E90D-1171-989F-4CAA51EF2838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8" creationId="{26FE9823-A065-B662-83C8-1AA23887CCD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9" creationId="{53B2C8C1-1B6C-7636-0975-65A458D23D54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0" creationId="{12ACC328-B661-44BC-612E-91EAA3DCEBF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1" creationId="{A129F498-4342-CB11-5190-AF448D95213E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2" creationId="{51479A7A-2128-9ACB-35B5-D4F2470632FC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43" creationId="{401F5B5F-6B58-9B51-E288-66915158DEE1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49" creationId="{A4327458-C442-1AA4-87A3-212056881BE7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0" creationId="{59D1D41E-F53B-B232-59DA-2E42FCBF062E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1" creationId="{9F4B57D3-AA6A-E533-0E14-73D795A4E4A7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2" creationId="{40FCF2AE-8CC7-50A6-8AE9-7582A151123A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58" creationId="{6EB2B8C6-035A-2AC8-761A-5027DC7B041A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59" creationId="{2C6ACA17-B931-10DE-0621-DF4D77DDA4A0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0" creationId="{6A58E258-DB25-A031-D809-8FA1BB98E920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1" creationId="{C3878283-917A-3301-430F-C99CA58428A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7" creationId="{DA327901-33AB-A9AA-A257-50F8C323E4FE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8" creationId="{67F6279B-C432-CFE6-6EC9-55CB9A0421D2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9" creationId="{BEA63870-9360-E847-CF1C-6C9F20C39B5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70" creationId="{0D9DEAF4-DF27-BE47-DB8A-2A5C30B8227C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71" creationId="{D4D2EF1F-9C23-D50E-C005-B829581348BD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2" creationId="{35FCC064-FE8E-598C-4021-721101EED5E6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3" creationId="{D3C0D1EC-15EC-28BA-3418-F68A27EB93BB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4" creationId="{A34845E6-2EB2-5C61-17A4-FC8769A26923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5" creationId="{D437C6AB-F256-ED1F-ADF5-B01E35B342C6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1" creationId="{93A76917-BFCD-F651-7B26-755488E76314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2" creationId="{274BFA05-9E4D-FC56-B27A-085A6B119170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3" creationId="{36384B35-989D-6314-8021-D49321A02D79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4" creationId="{3FD6817F-4A23-5C00-07C4-408646F13E28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5" creationId="{90C8BC0D-2431-08CA-9C36-4A29CC9708F2}"/>
          </ac:spMkLst>
        </pc:spChg>
        <pc:spChg chg="add del mod">
          <ac:chgData name="Ahmed, Shareef" userId="ce7c6025-ca9f-4b65-b3ee-82447e2e582a" providerId="ADAL" clId="{58923FD1-D1DB-41F4-B882-DFA6D381D9FD}" dt="2023-11-01T01:11:13.806" v="652" actId="478"/>
          <ac:spMkLst>
            <pc:docMk/>
            <pc:sldMk cId="694705654" sldId="521"/>
            <ac:spMk id="86" creationId="{0806ABAD-ED8A-FB16-E7B5-82ADC859F8F4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87" creationId="{FDD1042B-F252-388B-962D-477901DD2442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89" creationId="{322FE1AB-E7B1-D0CD-97AE-F665781138F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91" creationId="{60677F6A-149A-47C9-7764-4C96988BC527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92" creationId="{C6990F06-20ED-C252-D308-F36837F4D7E2}"/>
          </ac:spMkLst>
        </pc:s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15" creationId="{028133DD-8468-610B-F2DB-D8C599B39E23}"/>
          </ac:grpSpMkLst>
        </pc:gr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16" creationId="{455DB0A6-51AF-E6BE-C392-44AF58486FC3}"/>
          </ac:grpSpMkLst>
        </pc:gr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23" creationId="{A585B9A4-2E5A-CEC2-DAB5-A3B6312CDFCD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88" creationId="{5FA66106-9DB0-2734-AF5B-D4E9BEC90067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0" creationId="{5466DD74-CB32-F4C2-AB64-973A48B57417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3" creationId="{4012C2B1-6C65-1C07-176D-BD46F79AC652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4" creationId="{3D98DA50-0D99-14FB-155A-E42A403D8C77}"/>
          </ac:grpSpMkLst>
        </pc:grp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1" creationId="{C2758A19-3368-1BFA-37C0-D7A773422EE8}"/>
          </ac:cxnSpMkLst>
        </pc:cxn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2" creationId="{835B9A14-2EDB-C083-46DE-60E0074FBD9D}"/>
          </ac:cxnSpMkLst>
        </pc:cxn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3" creationId="{929E3EE7-6029-0959-2681-BBC0518CC505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4" creationId="{4149EE64-FE6B-FE2C-0428-FD1080DF61C1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5" creationId="{EA7A28F0-DC36-AD19-E734-56F8F0805EF0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6" creationId="{5C921AAE-2805-023E-E9DA-B345D29E96B6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7" creationId="{948B5E28-DE81-23DC-2929-40400DAC7D3D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8" creationId="{F5F0256C-56B4-08ED-12B0-8785E2FC12DF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3" creationId="{6B64EA8B-311B-4929-070B-5F9AE9128926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4" creationId="{0124F5FE-FE78-9C2C-4DD7-8725047A3FE1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5" creationId="{B0E5A1DE-A58A-1E3A-F7A4-9210D8FBAFD2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6" creationId="{207CBB45-5448-ADEB-9861-19B893383F22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7" creationId="{46E0F633-937D-F2B0-11F6-020629FAE1BF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2" creationId="{AF7EBD03-671F-D41B-FFAC-BCB911A804B5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3" creationId="{86CD0848-A41F-C338-686F-9CC25AB17274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4" creationId="{81388B55-2BCC-A331-4718-3E19519A9F68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5" creationId="{8560C307-E242-05B9-BE63-4588AE8DEA98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6" creationId="{E690ACD9-A3F6-9BCD-50EF-55297146AA71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6" creationId="{E76F146F-CC34-BFDC-A0F8-45C5EECE99EA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7" creationId="{EAAE40C8-F4F9-3CFD-D467-1B840F56934A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8" creationId="{8348B432-A632-9739-94F6-7A11DB1D8A9C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9" creationId="{7E9EF32B-EE61-A51D-5E54-4E17635A8E9B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80" creationId="{78083415-0DB3-493F-1BB5-626F8DF2BDF3}"/>
          </ac:cxnSpMkLst>
        </pc:cxnChg>
        <pc:cxnChg chg="add mod">
          <ac:chgData name="Ahmed, Shareef" userId="ce7c6025-ca9f-4b65-b3ee-82447e2e582a" providerId="ADAL" clId="{58923FD1-D1DB-41F4-B882-DFA6D381D9FD}" dt="2023-11-01T05:22:33.943" v="1016" actId="1076"/>
          <ac:cxnSpMkLst>
            <pc:docMk/>
            <pc:sldMk cId="694705654" sldId="521"/>
            <ac:cxnSpMk id="95" creationId="{B809A967-62FD-BAE5-58E4-F8741CB69C1A}"/>
          </ac:cxnSpMkLst>
        </pc:cxnChg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2732543454" sldId="529"/>
        </pc:sldMkLst>
      </pc:sldChg>
      <pc:sldChg chg="addSp delSp modSp mod delAnim">
        <pc:chgData name="Ahmed, Shareef" userId="ce7c6025-ca9f-4b65-b3ee-82447e2e582a" providerId="ADAL" clId="{58923FD1-D1DB-41F4-B882-DFA6D381D9FD}" dt="2023-11-08T06:31:05.522" v="6434" actId="1076"/>
        <pc:sldMkLst>
          <pc:docMk/>
          <pc:sldMk cId="1921495747" sldId="531"/>
        </pc:sldMkLst>
        <pc:spChg chg="mod">
          <ac:chgData name="Ahmed, Shareef" userId="ce7c6025-ca9f-4b65-b3ee-82447e2e582a" providerId="ADAL" clId="{58923FD1-D1DB-41F4-B882-DFA6D381D9FD}" dt="2023-11-01T05:26:22.073" v="1021"/>
          <ac:spMkLst>
            <pc:docMk/>
            <pc:sldMk cId="1921495747" sldId="531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05:26:25.433" v="1023" actId="478"/>
          <ac:spMkLst>
            <pc:docMk/>
            <pc:sldMk cId="1921495747" sldId="531"/>
            <ac:spMk id="6" creationId="{9B6377C8-D49D-0315-BBBC-DA0AAEC319F4}"/>
          </ac:spMkLst>
        </pc:spChg>
        <pc:spChg chg="add mod">
          <ac:chgData name="Ahmed, Shareef" userId="ce7c6025-ca9f-4b65-b3ee-82447e2e582a" providerId="ADAL" clId="{58923FD1-D1DB-41F4-B882-DFA6D381D9FD}" dt="2023-11-08T06:29:09.357" v="6336" actId="1076"/>
          <ac:spMkLst>
            <pc:docMk/>
            <pc:sldMk cId="1921495747" sldId="531"/>
            <ac:spMk id="7" creationId="{49390838-456D-68F3-EFE9-38A744736B19}"/>
          </ac:spMkLst>
        </pc:spChg>
        <pc:spChg chg="add mod">
          <ac:chgData name="Ahmed, Shareef" userId="ce7c6025-ca9f-4b65-b3ee-82447e2e582a" providerId="ADAL" clId="{58923FD1-D1DB-41F4-B882-DFA6D381D9FD}" dt="2023-11-08T06:31:05.522" v="6434" actId="1076"/>
          <ac:spMkLst>
            <pc:docMk/>
            <pc:sldMk cId="1921495747" sldId="531"/>
            <ac:spMk id="10" creationId="{A65078AE-3CB3-2B7F-AA53-924F38905F7F}"/>
          </ac:spMkLst>
        </pc:spChg>
        <pc:picChg chg="add mod">
          <ac:chgData name="Ahmed, Shareef" userId="ce7c6025-ca9f-4b65-b3ee-82447e2e582a" providerId="ADAL" clId="{58923FD1-D1DB-41F4-B882-DFA6D381D9FD}" dt="2023-11-08T06:31:05.522" v="6434" actId="1076"/>
          <ac:picMkLst>
            <pc:docMk/>
            <pc:sldMk cId="1921495747" sldId="531"/>
            <ac:picMk id="3" creationId="{614FA7A3-04E0-7A61-E238-010B8A6074F6}"/>
          </ac:picMkLst>
        </pc:picChg>
        <pc:picChg chg="del">
          <ac:chgData name="Ahmed, Shareef" userId="ce7c6025-ca9f-4b65-b3ee-82447e2e582a" providerId="ADAL" clId="{58923FD1-D1DB-41F4-B882-DFA6D381D9FD}" dt="2023-11-01T05:26:23.850" v="1022" actId="478"/>
          <ac:picMkLst>
            <pc:docMk/>
            <pc:sldMk cId="1921495747" sldId="531"/>
            <ac:picMk id="3" creationId="{9A14C2DA-F740-C35E-A827-BA54771C4AF1}"/>
          </ac:picMkLst>
        </pc:picChg>
        <pc:cxnChg chg="add del mod">
          <ac:chgData name="Ahmed, Shareef" userId="ce7c6025-ca9f-4b65-b3ee-82447e2e582a" providerId="ADAL" clId="{58923FD1-D1DB-41F4-B882-DFA6D381D9FD}" dt="2023-11-08T06:29:44.008" v="6342" actId="478"/>
          <ac:cxnSpMkLst>
            <pc:docMk/>
            <pc:sldMk cId="1921495747" sldId="531"/>
            <ac:cxnSpMk id="6" creationId="{FDAF45FA-F9F5-9765-2077-D4440F79AF94}"/>
          </ac:cxnSpMkLst>
        </pc:cxnChg>
      </pc:sldChg>
      <pc:sldChg chg="modSp mod">
        <pc:chgData name="Ahmed, Shareef" userId="ce7c6025-ca9f-4b65-b3ee-82447e2e582a" providerId="ADAL" clId="{58923FD1-D1DB-41F4-B882-DFA6D381D9FD}" dt="2023-11-08T08:02:02.321" v="7071" actId="20577"/>
        <pc:sldMkLst>
          <pc:docMk/>
          <pc:sldMk cId="1430995032" sldId="532"/>
        </pc:sldMkLst>
        <pc:spChg chg="mod">
          <ac:chgData name="Ahmed, Shareef" userId="ce7c6025-ca9f-4b65-b3ee-82447e2e582a" providerId="ADAL" clId="{58923FD1-D1DB-41F4-B882-DFA6D381D9FD}" dt="2023-11-01T05:46:50.154" v="1165" actId="20577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8T08:02:02.321" v="7071" actId="20577"/>
          <ac:spMkLst>
            <pc:docMk/>
            <pc:sldMk cId="1430995032" sldId="532"/>
            <ac:spMk id="3" creationId="{F449BAD7-76ED-70A3-B300-ED5A71C1EA25}"/>
          </ac:spMkLst>
        </pc:spChg>
      </pc:sldChg>
      <pc:sldChg chg="del">
        <pc:chgData name="Ahmed, Shareef" userId="ce7c6025-ca9f-4b65-b3ee-82447e2e582a" providerId="ADAL" clId="{58923FD1-D1DB-41F4-B882-DFA6D381D9FD}" dt="2023-11-01T01:21:27.005" v="711" actId="47"/>
        <pc:sldMkLst>
          <pc:docMk/>
          <pc:sldMk cId="960531451" sldId="537"/>
        </pc:sldMkLst>
      </pc:sldChg>
      <pc:sldChg chg="del">
        <pc:chgData name="Ahmed, Shareef" userId="ce7c6025-ca9f-4b65-b3ee-82447e2e582a" providerId="ADAL" clId="{58923FD1-D1DB-41F4-B882-DFA6D381D9FD}" dt="2023-11-01T05:59:39.529" v="1229" actId="47"/>
        <pc:sldMkLst>
          <pc:docMk/>
          <pc:sldMk cId="2839087969" sldId="541"/>
        </pc:sldMkLst>
      </pc:sldChg>
      <pc:sldChg chg="addSp delSp modSp mod modAnim">
        <pc:chgData name="Ahmed, Shareef" userId="ce7c6025-ca9f-4b65-b3ee-82447e2e582a" providerId="ADAL" clId="{58923FD1-D1DB-41F4-B882-DFA6D381D9FD}" dt="2023-11-03T02:08:20.752" v="4370" actId="1076"/>
        <pc:sldMkLst>
          <pc:docMk/>
          <pc:sldMk cId="1703975785" sldId="543"/>
        </pc:sldMkLst>
        <pc:spChg chg="mod">
          <ac:chgData name="Ahmed, Shareef" userId="ce7c6025-ca9f-4b65-b3ee-82447e2e582a" providerId="ADAL" clId="{58923FD1-D1DB-41F4-B882-DFA6D381D9FD}" dt="2023-11-03T01:06:47.592" v="4288" actId="27636"/>
          <ac:spMkLst>
            <pc:docMk/>
            <pc:sldMk cId="1703975785" sldId="543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3" creationId="{A7ED717B-DB75-86F2-F355-7758171864E8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7" creationId="{34D028E0-F378-BBC9-D2BC-289DCDB46E1B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8" creationId="{433BC29D-063A-FDB1-0F1D-E5C548C0EA3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9" creationId="{F0732657-5458-D90C-3047-FAA433EE1A5B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10" creationId="{CC24161F-65D0-CA1C-C4C5-A882A8DE732C}"/>
          </ac:spMkLst>
        </pc:spChg>
        <pc:spChg chg="del">
          <ac:chgData name="Ahmed, Shareef" userId="ce7c6025-ca9f-4b65-b3ee-82447e2e582a" providerId="ADAL" clId="{58923FD1-D1DB-41F4-B882-DFA6D381D9FD}" dt="2023-11-03T01:05:57.397" v="4282" actId="478"/>
          <ac:spMkLst>
            <pc:docMk/>
            <pc:sldMk cId="1703975785" sldId="543"/>
            <ac:spMk id="11" creationId="{9B8A7A46-54B6-628B-0471-ACDD8A064D60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2" creationId="{FDC30A14-F474-0F7B-163F-D0D851239BE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4" creationId="{309691B5-CB13-5DAE-314D-3A3EBE36B9A2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7" creationId="{DC5A60A5-FDB5-1CE5-644F-23C7C0E30D95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9" creationId="{BEE1126F-089E-33AF-E0E0-045B799A4EA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0" creationId="{E71B7C21-C82B-4D01-E830-99F58F7F93E8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1" creationId="{52ACA27A-171A-21CA-64AA-BBAE8CC46DB1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2" creationId="{CE367770-6371-9075-EE07-1BE2D75C051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3" creationId="{DABC8EFD-3818-1D45-81DC-8F04D5550D9F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4" creationId="{75BF9FB2-A941-85DA-109E-376F6285D456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5" creationId="{756AAD5E-1CF8-C368-8381-972F3B31DB5D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6" creationId="{69701D2A-384B-30A3-0F10-6EB8C5BC24A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7" creationId="{C19B8CEF-3284-2DEA-A51C-644B7F7A3D29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8" creationId="{3A3B34CA-11A7-77CF-38F9-86192CABFBE6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9" creationId="{EFCEDF1F-B228-9B0D-7849-5C9BCD98D49B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0" creationId="{B973698A-B799-C613-DB7E-54578C67E2CE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1" creationId="{819DE1B0-F3DE-FFA1-DA5B-6B582259BF5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2" creationId="{53E85DD0-5A71-1C7C-5D5E-6251FD4FF0AA}"/>
          </ac:spMkLst>
        </pc:spChg>
        <pc:spChg chg="add mod">
          <ac:chgData name="Ahmed, Shareef" userId="ce7c6025-ca9f-4b65-b3ee-82447e2e582a" providerId="ADAL" clId="{58923FD1-D1DB-41F4-B882-DFA6D381D9FD}" dt="2023-11-03T01:08:23.498" v="4299" actId="1076"/>
          <ac:spMkLst>
            <pc:docMk/>
            <pc:sldMk cId="1703975785" sldId="543"/>
            <ac:spMk id="33" creationId="{ADEF10B7-F270-B946-0F8F-18D764EAA688}"/>
          </ac:spMkLst>
        </pc:spChg>
        <pc:picChg chg="add mod">
          <ac:chgData name="Ahmed, Shareef" userId="ce7c6025-ca9f-4b65-b3ee-82447e2e582a" providerId="ADAL" clId="{58923FD1-D1DB-41F4-B882-DFA6D381D9FD}" dt="2023-11-03T01:07:08.948" v="4293" actId="1076"/>
          <ac:picMkLst>
            <pc:docMk/>
            <pc:sldMk cId="1703975785" sldId="543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1:06:00.380" v="4283" actId="478"/>
          <ac:picMkLst>
            <pc:docMk/>
            <pc:sldMk cId="1703975785" sldId="543"/>
            <ac:picMk id="13" creationId="{19890F2F-2119-CE16-44FC-676250084C82}"/>
          </ac:picMkLst>
        </pc:picChg>
        <pc:picChg chg="add mod">
          <ac:chgData name="Ahmed, Shareef" userId="ce7c6025-ca9f-4b65-b3ee-82447e2e582a" providerId="ADAL" clId="{58923FD1-D1DB-41F4-B882-DFA6D381D9FD}" dt="2023-11-03T02:08:20.752" v="4370" actId="1076"/>
          <ac:picMkLst>
            <pc:docMk/>
            <pc:sldMk cId="1703975785" sldId="543"/>
            <ac:picMk id="34" creationId="{36A33CC5-026E-D280-632D-D2622405ADB5}"/>
          </ac:picMkLst>
        </pc:pic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5" creationId="{F26D65B8-1B84-A89C-FE1A-6CAC4CC0361E}"/>
          </ac:cxnSpMkLst>
        </pc:cxn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6" creationId="{4169537A-9601-CF41-238E-E35C0C0FA838}"/>
          </ac:cxnSpMkLst>
        </pc:cxn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8" creationId="{50E1249C-6982-00C8-D1BA-26C701D79D0D}"/>
          </ac:cxnSpMkLst>
        </pc:cxnChg>
      </pc:sldChg>
      <pc:sldChg chg="addSp delSp modSp mod">
        <pc:chgData name="Ahmed, Shareef" userId="ce7c6025-ca9f-4b65-b3ee-82447e2e582a" providerId="ADAL" clId="{58923FD1-D1DB-41F4-B882-DFA6D381D9FD}" dt="2023-11-02T23:44:02.776" v="4278" actId="20577"/>
        <pc:sldMkLst>
          <pc:docMk/>
          <pc:sldMk cId="90057359" sldId="544"/>
        </pc:sldMkLst>
        <pc:spChg chg="mod">
          <ac:chgData name="Ahmed, Shareef" userId="ce7c6025-ca9f-4b65-b3ee-82447e2e582a" providerId="ADAL" clId="{58923FD1-D1DB-41F4-B882-DFA6D381D9FD}" dt="2023-11-02T18:26:04.875" v="3898"/>
          <ac:spMkLst>
            <pc:docMk/>
            <pc:sldMk cId="90057359" sldId="544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2T23:19:44.731" v="3902" actId="478"/>
          <ac:spMkLst>
            <pc:docMk/>
            <pc:sldMk cId="90057359" sldId="544"/>
            <ac:spMk id="3" creationId="{2619B3E9-48BC-0211-29E5-2F11B1E43457}"/>
          </ac:spMkLst>
        </pc:spChg>
        <pc:spChg chg="add mod">
          <ac:chgData name="Ahmed, Shareef" userId="ce7c6025-ca9f-4b65-b3ee-82447e2e582a" providerId="ADAL" clId="{58923FD1-D1DB-41F4-B882-DFA6D381D9FD}" dt="2023-11-02T23:38:27.568" v="4233" actId="1076"/>
          <ac:spMkLst>
            <pc:docMk/>
            <pc:sldMk cId="90057359" sldId="544"/>
            <ac:spMk id="7" creationId="{E484B890-D6D9-04E0-0B9B-7C2CE99DD441}"/>
          </ac:spMkLst>
        </pc:spChg>
        <pc:spChg chg="add mod">
          <ac:chgData name="Ahmed, Shareef" userId="ce7c6025-ca9f-4b65-b3ee-82447e2e582a" providerId="ADAL" clId="{58923FD1-D1DB-41F4-B882-DFA6D381D9FD}" dt="2023-11-02T23:38:30.760" v="4234" actId="1076"/>
          <ac:spMkLst>
            <pc:docMk/>
            <pc:sldMk cId="90057359" sldId="544"/>
            <ac:spMk id="8" creationId="{80DAE518-99AC-C399-88B7-D37DFB5026F6}"/>
          </ac:spMkLst>
        </pc:spChg>
        <pc:spChg chg="del">
          <ac:chgData name="Ahmed, Shareef" userId="ce7c6025-ca9f-4b65-b3ee-82447e2e582a" providerId="ADAL" clId="{58923FD1-D1DB-41F4-B882-DFA6D381D9FD}" dt="2023-11-02T23:19:41.223" v="3900" actId="478"/>
          <ac:spMkLst>
            <pc:docMk/>
            <pc:sldMk cId="90057359" sldId="544"/>
            <ac:spMk id="9" creationId="{395F5D2D-6D0D-36BB-8ACC-DB217EB01B4A}"/>
          </ac:spMkLst>
        </pc:spChg>
        <pc:spChg chg="add mod">
          <ac:chgData name="Ahmed, Shareef" userId="ce7c6025-ca9f-4b65-b3ee-82447e2e582a" providerId="ADAL" clId="{58923FD1-D1DB-41F4-B882-DFA6D381D9FD}" dt="2023-11-02T23:44:02.776" v="4278" actId="20577"/>
          <ac:spMkLst>
            <pc:docMk/>
            <pc:sldMk cId="90057359" sldId="544"/>
            <ac:spMk id="10" creationId="{1AB544CD-09B7-140B-3E3B-EE0CACFBCFB6}"/>
          </ac:spMkLst>
        </pc:spChg>
        <pc:grpChg chg="del">
          <ac:chgData name="Ahmed, Shareef" userId="ce7c6025-ca9f-4b65-b3ee-82447e2e582a" providerId="ADAL" clId="{58923FD1-D1DB-41F4-B882-DFA6D381D9FD}" dt="2023-11-02T23:19:39.006" v="3899" actId="478"/>
          <ac:grpSpMkLst>
            <pc:docMk/>
            <pc:sldMk cId="90057359" sldId="544"/>
            <ac:grpSpMk id="40" creationId="{91A5FD34-24BE-D617-BBAB-BACCFDE795FC}"/>
          </ac:grpSpMkLst>
        </pc:grpChg>
        <pc:grpChg chg="del">
          <ac:chgData name="Ahmed, Shareef" userId="ce7c6025-ca9f-4b65-b3ee-82447e2e582a" providerId="ADAL" clId="{58923FD1-D1DB-41F4-B882-DFA6D381D9FD}" dt="2023-11-02T23:19:39.006" v="3899" actId="478"/>
          <ac:grpSpMkLst>
            <pc:docMk/>
            <pc:sldMk cId="90057359" sldId="544"/>
            <ac:grpSpMk id="41" creationId="{F9B57CD7-3B1C-E4EB-2A42-6B7A4628BA05}"/>
          </ac:grpSpMkLst>
        </pc:grpChg>
        <pc:graphicFrameChg chg="del">
          <ac:chgData name="Ahmed, Shareef" userId="ce7c6025-ca9f-4b65-b3ee-82447e2e582a" providerId="ADAL" clId="{58923FD1-D1DB-41F4-B882-DFA6D381D9FD}" dt="2023-11-02T23:19:39.006" v="3899" actId="478"/>
          <ac:graphicFrameMkLst>
            <pc:docMk/>
            <pc:sldMk cId="90057359" sldId="544"/>
            <ac:graphicFrameMk id="11" creationId="{7E66C945-5CFD-2AC3-98AA-9870B6AEA215}"/>
          </ac:graphicFrameMkLst>
        </pc:graphicFrameChg>
        <pc:picChg chg="del">
          <ac:chgData name="Ahmed, Shareef" userId="ce7c6025-ca9f-4b65-b3ee-82447e2e582a" providerId="ADAL" clId="{58923FD1-D1DB-41F4-B882-DFA6D381D9FD}" dt="2023-11-02T23:19:42.452" v="3901" actId="478"/>
          <ac:picMkLst>
            <pc:docMk/>
            <pc:sldMk cId="90057359" sldId="544"/>
            <ac:picMk id="6" creationId="{33FDEC42-4DAF-D2B9-4202-A2D148508CDB}"/>
          </ac:picMkLst>
        </pc:picChg>
        <pc:cxnChg chg="del">
          <ac:chgData name="Ahmed, Shareef" userId="ce7c6025-ca9f-4b65-b3ee-82447e2e582a" providerId="ADAL" clId="{58923FD1-D1DB-41F4-B882-DFA6D381D9FD}" dt="2023-11-02T23:19:39.006" v="3899" actId="478"/>
          <ac:cxnSpMkLst>
            <pc:docMk/>
            <pc:sldMk cId="90057359" sldId="544"/>
            <ac:cxnSpMk id="25" creationId="{13B04D39-4496-E2BB-FB8C-DAA7632E53FB}"/>
          </ac:cxnSpMkLst>
        </pc:cxnChg>
      </pc:sldChg>
      <pc:sldChg chg="modSp mod">
        <pc:chgData name="Ahmed, Shareef" userId="ce7c6025-ca9f-4b65-b3ee-82447e2e582a" providerId="ADAL" clId="{58923FD1-D1DB-41F4-B882-DFA6D381D9FD}" dt="2023-11-02T23:40:32.755" v="4249" actId="20577"/>
        <pc:sldMkLst>
          <pc:docMk/>
          <pc:sldMk cId="901161705" sldId="548"/>
        </pc:sldMkLst>
        <pc:spChg chg="mod">
          <ac:chgData name="Ahmed, Shareef" userId="ce7c6025-ca9f-4b65-b3ee-82447e2e582a" providerId="ADAL" clId="{58923FD1-D1DB-41F4-B882-DFA6D381D9FD}" dt="2023-11-01T06:56:27.089" v="1631" actId="20577"/>
          <ac:spMkLst>
            <pc:docMk/>
            <pc:sldMk cId="901161705" sldId="548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2T23:40:32.755" v="4249" actId="20577"/>
          <ac:spMkLst>
            <pc:docMk/>
            <pc:sldMk cId="901161705" sldId="548"/>
            <ac:spMk id="9" creationId="{EB354F34-A414-2D5B-ABB0-95F38631EC6D}"/>
          </ac:spMkLst>
        </pc:spChg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072720920" sldId="550"/>
        </pc:sldMkLst>
      </pc:sldChg>
      <pc:sldChg chg="addSp delSp modSp mod delAnim">
        <pc:chgData name="Ahmed, Shareef" userId="ce7c6025-ca9f-4b65-b3ee-82447e2e582a" providerId="ADAL" clId="{58923FD1-D1DB-41F4-B882-DFA6D381D9FD}" dt="2023-11-02T23:43:25.946" v="4274" actId="20577"/>
        <pc:sldMkLst>
          <pc:docMk/>
          <pc:sldMk cId="1301015666" sldId="557"/>
        </pc:sldMkLst>
        <pc:spChg chg="mod">
          <ac:chgData name="Ahmed, Shareef" userId="ce7c6025-ca9f-4b65-b3ee-82447e2e582a" providerId="ADAL" clId="{58923FD1-D1DB-41F4-B882-DFA6D381D9FD}" dt="2023-11-02T17:38:52.265" v="3897"/>
          <ac:spMkLst>
            <pc:docMk/>
            <pc:sldMk cId="1301015666" sldId="557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2T17:35:37.535" v="3859" actId="478"/>
          <ac:spMkLst>
            <pc:docMk/>
            <pc:sldMk cId="1301015666" sldId="557"/>
            <ac:spMk id="7" creationId="{6F958439-DC53-6E01-63A7-A8F661A11B50}"/>
          </ac:spMkLst>
        </pc:spChg>
        <pc:spChg chg="add del mod">
          <ac:chgData name="Ahmed, Shareef" userId="ce7c6025-ca9f-4b65-b3ee-82447e2e582a" providerId="ADAL" clId="{58923FD1-D1DB-41F4-B882-DFA6D381D9FD}" dt="2023-11-02T23:43:25.946" v="4274" actId="20577"/>
          <ac:spMkLst>
            <pc:docMk/>
            <pc:sldMk cId="1301015666" sldId="557"/>
            <ac:spMk id="21" creationId="{EE97BEE6-F1DA-8334-E06F-B7713370A910}"/>
          </ac:spMkLst>
        </pc:spChg>
        <pc:spChg chg="del">
          <ac:chgData name="Ahmed, Shareef" userId="ce7c6025-ca9f-4b65-b3ee-82447e2e582a" providerId="ADAL" clId="{58923FD1-D1DB-41F4-B882-DFA6D381D9FD}" dt="2023-11-02T17:35:40.929" v="3860" actId="478"/>
          <ac:spMkLst>
            <pc:docMk/>
            <pc:sldMk cId="1301015666" sldId="557"/>
            <ac:spMk id="26" creationId="{25B44143-AAC2-64AE-1E04-675661965BFB}"/>
          </ac:spMkLst>
        </pc:spChg>
        <pc:picChg chg="del">
          <ac:chgData name="Ahmed, Shareef" userId="ce7c6025-ca9f-4b65-b3ee-82447e2e582a" providerId="ADAL" clId="{58923FD1-D1DB-41F4-B882-DFA6D381D9FD}" dt="2023-11-02T17:35:28.125" v="3856" actId="478"/>
          <ac:picMkLst>
            <pc:docMk/>
            <pc:sldMk cId="1301015666" sldId="557"/>
            <ac:picMk id="3" creationId="{B5F7B3B1-9D2F-B98C-6DEE-4241EBFE0880}"/>
          </ac:picMkLst>
        </pc:picChg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773904514" sldId="560"/>
        </pc:sldMkLst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1779288488" sldId="561"/>
        </pc:sldMkLst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1816991207" sldId="562"/>
        </pc:sldMkLst>
      </pc:sldChg>
      <pc:sldChg chg="addSp delSp modSp mod">
        <pc:chgData name="Ahmed, Shareef" userId="ce7c6025-ca9f-4b65-b3ee-82447e2e582a" providerId="ADAL" clId="{58923FD1-D1DB-41F4-B882-DFA6D381D9FD}" dt="2023-11-01T06:42:07.156" v="1466" actId="14100"/>
        <pc:sldMkLst>
          <pc:docMk/>
          <pc:sldMk cId="2093712960" sldId="563"/>
        </pc:sldMkLst>
        <pc:spChg chg="mod">
          <ac:chgData name="Ahmed, Shareef" userId="ce7c6025-ca9f-4b65-b3ee-82447e2e582a" providerId="ADAL" clId="{58923FD1-D1DB-41F4-B882-DFA6D381D9FD}" dt="2023-11-01T06:19:34.918" v="1408" actId="20577"/>
          <ac:spMkLst>
            <pc:docMk/>
            <pc:sldMk cId="2093712960" sldId="56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05:57:39.352" v="1209" actId="478"/>
          <ac:spMkLst>
            <pc:docMk/>
            <pc:sldMk cId="2093712960" sldId="563"/>
            <ac:spMk id="6" creationId="{6689868E-F402-9848-8F4A-5623A170E914}"/>
          </ac:spMkLst>
        </pc:spChg>
        <pc:spChg chg="add mod">
          <ac:chgData name="Ahmed, Shareef" userId="ce7c6025-ca9f-4b65-b3ee-82447e2e582a" providerId="ADAL" clId="{58923FD1-D1DB-41F4-B882-DFA6D381D9FD}" dt="2023-11-01T06:42:07.156" v="1466" actId="14100"/>
          <ac:spMkLst>
            <pc:docMk/>
            <pc:sldMk cId="2093712960" sldId="563"/>
            <ac:spMk id="8" creationId="{61711DAA-9525-ADD6-DA0F-BFA9161BB3F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2" creationId="{2A024BDF-4D6D-3D50-A300-4199911A45F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3" creationId="{05019F6C-0F35-36D5-72FC-2D3D06A1DDA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4" creationId="{43B0D5F1-2436-4F5B-5535-BE04ABE7E14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5" creationId="{DD10AB1E-BAA0-157C-4327-A2D5E2779E8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0" creationId="{ED4CCAAA-FF11-1938-291C-7DE0B9E9DCC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1" creationId="{CEEDE643-C658-4A0F-F770-75434FEC61C6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2" creationId="{6F72E10D-DAAE-5235-11AF-64023D072AE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3" creationId="{11C6EBC0-AFF2-3103-F6EB-B2D2D2852F79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4" creationId="{2B8319B6-9C8E-89E1-FD06-034974E59A6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5" creationId="{086E9167-F692-7CFC-A4F7-C718A1E9220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6" creationId="{FFCB7B02-2568-05D5-7D07-57B8A8BF14A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7" creationId="{CC0E9251-8FDB-7165-5339-13AFE786BA6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8" creationId="{5E980C9F-0C60-08A9-5B4C-5C0650CD2E1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9" creationId="{F3F4B7D7-155E-99D7-8E7A-545C5F26A15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0" creationId="{CE8B817F-68E8-D794-DE50-85274CCCFA4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2" creationId="{C94D5EE3-B7E1-1273-B05C-030EE169ED47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3" creationId="{27F7FBC9-0A72-039C-C2C3-1CAAB9300B6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4" creationId="{B772F6AA-0698-D0B7-B9D1-88C75EF21743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5" creationId="{BE242AB9-DF95-C512-B0C6-A8482AE021F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6" creationId="{D15BAD05-75B3-F24D-3816-55D126D6DE7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7" creationId="{6B3C6E05-1446-EECB-101C-D6C03F8D4DB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8" creationId="{B4D1D27A-BA4C-64FA-1A8A-6D9912EA4C3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9" creationId="{0C7A803B-9BED-825C-24ED-C463496587F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0" creationId="{B2C3EDC9-CC6E-17C1-680E-D4FB628A4DB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1" creationId="{104BB011-CFB5-2070-186F-AB22EFE36FC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2" creationId="{A9DC1F59-6615-3852-C4E4-C988D72B5AA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3" creationId="{BC2452BA-9EF4-299C-852C-621B5BB4221E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4" creationId="{18B28D82-06F9-3E14-140A-406E654800F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5" creationId="{1CE69FDD-7DB4-E87A-42C6-26EA5DD634B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6" creationId="{3E7544F1-E422-53BE-CC0E-DD19629B6BC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7" creationId="{3AAED1C6-8317-6C12-B87A-B1E222A3AF8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8" creationId="{BD155EDB-2364-11B7-645F-62AD785DB73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9" creationId="{00C7015A-3D61-F151-B5B9-677F0C95B1E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0" creationId="{7343AA5F-6257-8CD8-C60B-8AA3167DB14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1" creationId="{8ABA0ED6-FF9D-860E-B186-1AD50EE1C08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2" creationId="{49E78956-1BCC-9C42-E35A-9E33D33624B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3" creationId="{06394C76-1AFB-1AEB-927A-EE2B6696B3ED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4" creationId="{886AE7A3-AF34-C719-141F-4ABE9DC26379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5" creationId="{F7465A1B-3755-126D-5150-4710C6D1652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6" creationId="{DE8A1962-069F-1C56-E934-47D34417CF6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7" creationId="{ACF2118D-4977-2189-3E2E-38DDE6B547B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8" creationId="{C778EABA-0C67-5A4B-CB0E-7356E9D590C3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9" creationId="{B341BFB3-CEA4-CC0C-F41C-2C6E4C05296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60" creationId="{900C574C-0099-84F9-7629-E04EB82811A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61" creationId="{7A7EC6AA-8DED-B7B1-A82A-BB72AF6A0AC5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4" creationId="{8ABB8587-BB48-3657-B789-41E89F86D6F4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5" creationId="{34A7AAB5-177F-2824-7F01-D868C0334782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6" creationId="{5E708FD0-0A94-D513-4417-0E021CA0FEF9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7" creationId="{8B0B9563-73E7-B8EA-0D7E-E1EE6CEE5682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3" creationId="{2E0C9AF2-0A91-A533-712B-46F1F57BE1B5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4" creationId="{6B7C7446-3353-2649-CC8D-1DF15386B49C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5" creationId="{A7F8492D-A65B-A15D-27C7-5B6872200796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6" creationId="{68CE37A5-69BE-5141-3E64-14D6000A72E1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7" creationId="{7CE57892-226F-CF79-09A3-DFCDFF782F8B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8" creationId="{66CF8253-122E-8370-700E-A8E904F39F09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9" creationId="{A29195CB-436E-5D0D-BEF4-6B293BBD07F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1" creationId="{529CF6DB-EEB3-7951-0CED-E806FEE44BE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2" creationId="{AAFF4600-367B-C9CC-5AEF-8F7D1DDEA5C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3" creationId="{62957AD3-A950-09EC-EA20-E6D4BCAECC7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4" creationId="{A7475B21-CC10-EAE3-36F3-8E9CF374F27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9" creationId="{ADD20D6D-8D45-3211-1D90-17E1A4AF5F3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0" creationId="{6D5A6F36-8649-E495-8959-9654307F756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1" creationId="{6612A1E2-1737-04DB-4734-F944A84AACE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2" creationId="{F2A96776-F95F-ED98-5CD9-653894CF4DF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3" creationId="{61442EE5-A408-936D-91FC-73602E46A5E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4" creationId="{D1A08ED2-E2A2-B7BF-14E6-668DDECC7CE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5" creationId="{B4200065-5561-1FC0-C13D-4B92E1B7320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6" creationId="{35F4D0C8-4D45-D042-FAE1-E0A0CD9EB63F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7" creationId="{DF0DCB6B-B8B6-AD42-DC67-69D14B3B7C1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8" creationId="{A485C21E-FA83-D83A-3C49-7EF3177429F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9" creationId="{0604C52C-8753-0841-F873-5AA1793E16A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1" creationId="{35C8EA28-6AC7-7EA8-C909-57322A51AC8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2" creationId="{3A2B9CA5-24F3-7C76-D3C8-A0248D1C0B2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3" creationId="{80D6004B-E265-66D8-BB6C-F29E5FEE46E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4" creationId="{2F9ABC20-9666-75A6-AC15-810B89DEBC5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5" creationId="{1CAB75C3-8AFE-7543-BF02-1E9E994C718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6" creationId="{C4574A30-3675-7523-5CB3-3480242CAEB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7" creationId="{9C28FD65-9E8C-5F72-2CAF-625361046FE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8" creationId="{E7CE0DAD-AE35-FFA2-5F01-5E32DAB86C0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9" creationId="{8367BC68-EDC2-01CF-37DA-C32450727AF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0" creationId="{2B023BD3-97CA-49B1-52B4-9C6DCAD8368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1" creationId="{58D889A9-56C5-B68E-4162-0A29F690DCE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2" creationId="{CFD0B6B9-68D4-47E1-C8D3-46F29B00159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3" creationId="{BE072424-BD07-68B3-8D1A-BF312BD63C4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4" creationId="{A117BDBC-2C0B-D93D-9BBE-98677EE5E1C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5" creationId="{73698311-14B2-1CF1-908C-AE1DBBF52F0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6" creationId="{9FAB5827-E1DD-2836-8BFE-0AE595FE712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7" creationId="{A9E9D257-172A-4866-F4A5-F56B443E9F0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8" creationId="{92B6030A-EC16-93B9-8054-DB97EFD65B6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9" creationId="{B921F26E-2631-ED1F-2B74-A5F83511871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0" creationId="{4F53BBEF-C251-7B5B-1975-CA266DCFFD5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1" creationId="{24F653E3-7D1C-F619-533A-DCECCD60061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2" creationId="{82657B35-BEA4-6D00-CB5E-66D50E630311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3" creationId="{D10A0EB2-2691-4196-73A2-7469FF58D0E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4" creationId="{38D77A85-3D4C-882A-482D-1FBC121701E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5" creationId="{6208B0FD-238B-D988-9BDE-03D0F59B941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6" creationId="{695D46F3-CF54-42C9-B2EF-13BB747F175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7" creationId="{7A54D220-C6FF-6373-61DF-D5B6A9D0D891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8" creationId="{35EAF4E8-BCFB-3806-8858-BAB4A288035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9" creationId="{DA106D14-4664-260A-22C0-EC7C84D6D72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0" creationId="{542C33C7-E3E0-437C-B252-2905B510D870}"/>
          </ac:spMkLst>
        </pc:spChg>
        <pc:spChg chg="add del mod">
          <ac:chgData name="Ahmed, Shareef" userId="ce7c6025-ca9f-4b65-b3ee-82447e2e582a" providerId="ADAL" clId="{58923FD1-D1DB-41F4-B882-DFA6D381D9FD}" dt="2023-11-01T06:17:37.395" v="1372" actId="478"/>
          <ac:spMkLst>
            <pc:docMk/>
            <pc:sldMk cId="2093712960" sldId="563"/>
            <ac:spMk id="131" creationId="{607EFBD4-D270-2B0A-F0CD-36AF2EA46F9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3" creationId="{6FD25599-8869-93F4-036B-78B168B7810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4" creationId="{0D3BA2CF-6AEE-05E5-7845-67CD8AB3199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5" creationId="{6EA42F2F-9819-5D5C-ABB3-AF32D3DDF6D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6" creationId="{766C05B4-A984-0704-6773-C4435C1F116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7" creationId="{6359AEAC-C1E5-6F27-F25B-C03B9A2CABD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8" creationId="{7BF00E69-7C58-2725-7487-919DE42F644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9" creationId="{D08B40EB-250D-0E2B-ABDB-833EC709473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0" creationId="{9AB9F505-2279-DB3C-2447-D6823C5E5CE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1" creationId="{D0C0B15E-46AE-134B-5BCB-E3806653DEF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2" creationId="{5200CF1A-8D86-0A2C-BD6C-468D8164793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3" creationId="{1BAF8EB2-05C8-49B9-946E-F1C167B80D6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4" creationId="{9C74A87F-FA80-BA2C-64CB-5E7FD1C422A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5" creationId="{A89CE5B1-DD63-7C58-649F-6F37F08E222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6" creationId="{D9642D84-E074-F4F9-B3B4-D0EB609184A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7" creationId="{38EA62A8-9861-C934-F5BE-E30143902CE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8" creationId="{FF8F3D9D-C0E4-145E-A320-E4DB75710FB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9" creationId="{7AF01E44-3567-AF35-911D-E02AFE58B72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0" creationId="{D327A514-3CA2-6B5F-33F3-C70E9DF6627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1" creationId="{925A3E8F-CA22-435F-9B81-D123848677A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2" creationId="{48D456FE-EF3F-F4D4-029E-96A5CE2179B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3" creationId="{F0E04960-C967-47BE-E77B-A275228DE56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4" creationId="{4407A3F4-0159-C148-B8F2-3304024250A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5" creationId="{9E30813A-D5CD-FB80-FD61-F01597F4333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6" creationId="{D7F2AFCF-1948-04F1-2465-1B53F2A3C50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7" creationId="{3F68904F-89CD-4962-3C86-F13A525E652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8" creationId="{C0172AF2-B13D-A492-B52E-1242561B905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9" creationId="{9D30D390-F17F-C17C-1BA6-D5DA192F2F9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0" creationId="{0522360E-486E-C30A-371A-CD3ADF9FAC2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6" creationId="{85CD0C45-4ACB-919F-6468-9C48C48DDEF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7" creationId="{BB09644E-60A0-DD03-81D6-B99459B7692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8" creationId="{2D047C68-3D03-F105-FAE2-46BAF3B19DB0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0" creationId="{59770ED0-4572-5868-776B-F7D15CCD5C49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1" creationId="{E8FEA098-C39A-B239-5673-B7827F22789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2" creationId="{E65B0C40-7DB9-E3CA-BD9C-5149E3DE4F41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3" creationId="{E1E523C7-B9A2-35B5-189B-0ADFCB26710A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9" creationId="{1AA09E68-EEFB-CCD4-CBE8-E2495CB28D1A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0" creationId="{F80E6E64-CFD3-3AD4-BBAB-5BC85908AEFC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1" creationId="{9EB060DC-AAE1-CBAB-C1E6-7C6D54C5D2C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2" creationId="{CF2CD293-8E35-069E-3233-8E743686EE08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4" creationId="{A46FC01C-E230-889F-BA94-2A2E8A4EC2F1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5" creationId="{5ABD9469-5E61-77A1-80F8-66110404627E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6" creationId="{CC37F2BE-B210-F873-4C57-C8180E4F1544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7" creationId="{296B3E1D-FBC2-7B5C-5739-EA4FBCA9A538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3" creationId="{1CD10AFF-AC62-F7C4-1E8A-34945D6D5293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4" creationId="{FD1A898E-4F70-7AD4-44AE-25CE07A2A29F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5" creationId="{5DB2CBF4-D4F9-3C09-88E9-BD193B62EDA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6" creationId="{90251B21-1BCA-C581-81CD-978B8AFC70A6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7" creationId="{E177D0A3-0312-07F3-E4C0-60F94BC1F7F6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8" creationId="{83FFF730-E78B-CDCE-1B15-4136405D0E6B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9" creationId="{1151E89C-90AF-4143-7E82-B8F7DD51D0A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0" creationId="{661D70DB-4C2A-4AF2-C506-5DDBCF5FB0D0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1" creationId="{7AA03ADF-4066-AE94-EEA3-E41E69BC7E64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2" creationId="{AF30B729-9A0A-391F-68D0-F1165795974D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3" creationId="{3E14073B-AB70-3C5E-05CB-B1F3DE919CEC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9" creationId="{63EC4673-1599-931E-39E5-EEFA37946A95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0" creationId="{D1DC3C16-078E-2EDF-EC5F-4430500F9C1F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1" creationId="{465DDFA9-71AD-8EB6-96A5-443E7CE7ADBA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2" creationId="{803A4550-BEA8-626F-C81B-03F06F62F909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3" creationId="{9D47CB42-0476-529F-95DC-94BB53E93D9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4" creationId="{4BC5E48C-1405-6547-DCCB-3603E564D95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5" creationId="{1D158857-FA14-3C7B-2859-1C00827B39F3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7" creationId="{E7D170F4-CB7E-60DF-FE85-78E7CF79AFD7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8" creationId="{A6C21A25-2F4C-808F-E1FF-AF0040AC91F4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9" creationId="{05D9546E-6DF3-1560-6867-74291D9A4C5E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0" creationId="{5FFF74C9-5544-90B0-5FF9-97A62E831C0F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6" creationId="{7D766C44-BFEF-E780-B40A-20E99080CD04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7" creationId="{31575EBF-EBF8-0631-936A-8F0D47C8FC70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8" creationId="{05756A4F-3CE4-EBF7-B929-B1C094306A5C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9" creationId="{53092D37-3F27-27BC-09EF-A8920D1442B5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0" creationId="{41FB1E3C-C12C-5851-054A-16F38A776249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1" creationId="{3DF70B58-1F71-9D0A-08FB-E13647AB5B5E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2" creationId="{FB45DCCF-01F2-80DE-45E3-6488F61EADCC}"/>
          </ac:spMkLst>
        </pc:spChg>
        <pc:grpChg chg="add del mod">
          <ac:chgData name="Ahmed, Shareef" userId="ce7c6025-ca9f-4b65-b3ee-82447e2e582a" providerId="ADAL" clId="{58923FD1-D1DB-41F4-B882-DFA6D381D9FD}" dt="2023-11-01T05:58:34.474" v="1215" actId="165"/>
          <ac:grpSpMkLst>
            <pc:docMk/>
            <pc:sldMk cId="2093712960" sldId="563"/>
            <ac:grpSpMk id="10" creationId="{EEF71F2F-D50E-029A-718F-BF14D3B43EB9}"/>
          </ac:grpSpMkLst>
        </pc:grpChg>
        <pc:grpChg chg="add del mod">
          <ac:chgData name="Ahmed, Shareef" userId="ce7c6025-ca9f-4b65-b3ee-82447e2e582a" providerId="ADAL" clId="{58923FD1-D1DB-41F4-B882-DFA6D381D9FD}" dt="2023-11-01T06:14:40.091" v="1331" actId="478"/>
          <ac:grpSpMkLst>
            <pc:docMk/>
            <pc:sldMk cId="2093712960" sldId="563"/>
            <ac:grpSpMk id="62" creationId="{21BA7462-4146-2043-854C-C61D1C6E9EDB}"/>
          </ac:grpSpMkLst>
        </pc:grpChg>
        <pc:grpChg chg="add del mod">
          <ac:chgData name="Ahmed, Shareef" userId="ce7c6025-ca9f-4b65-b3ee-82447e2e582a" providerId="ADAL" clId="{58923FD1-D1DB-41F4-B882-DFA6D381D9FD}" dt="2023-11-01T06:14:40.091" v="1331" actId="478"/>
          <ac:grpSpMkLst>
            <pc:docMk/>
            <pc:sldMk cId="2093712960" sldId="563"/>
            <ac:grpSpMk id="63" creationId="{D7EE3E68-7541-66A0-6463-843B015481B0}"/>
          </ac:grpSpMkLst>
        </pc:grpChg>
        <pc:grpChg chg="add del mod">
          <ac:chgData name="Ahmed, Shareef" userId="ce7c6025-ca9f-4b65-b3ee-82447e2e582a" providerId="ADAL" clId="{58923FD1-D1DB-41F4-B882-DFA6D381D9FD}" dt="2023-11-01T06:17:37.395" v="1372" actId="478"/>
          <ac:grpSpMkLst>
            <pc:docMk/>
            <pc:sldMk cId="2093712960" sldId="563"/>
            <ac:grpSpMk id="80" creationId="{9AC2423C-BD3E-7184-1282-DD7902BF51B7}"/>
          </ac:grpSpMkLst>
        </pc:grpChg>
        <pc:grpChg chg="add del mod">
          <ac:chgData name="Ahmed, Shareef" userId="ce7c6025-ca9f-4b65-b3ee-82447e2e582a" providerId="ADAL" clId="{58923FD1-D1DB-41F4-B882-DFA6D381D9FD}" dt="2023-11-01T06:17:37.395" v="1372" actId="478"/>
          <ac:grpSpMkLst>
            <pc:docMk/>
            <pc:sldMk cId="2093712960" sldId="563"/>
            <ac:grpSpMk id="132" creationId="{7EC8FC5A-9149-AA68-8EA8-C92EA06D5B4B}"/>
          </ac:grpSpMkLst>
        </pc:grpChg>
        <pc:grpChg chg="add del mod">
          <ac:chgData name="Ahmed, Shareef" userId="ce7c6025-ca9f-4b65-b3ee-82447e2e582a" providerId="ADAL" clId="{58923FD1-D1DB-41F4-B882-DFA6D381D9FD}" dt="2023-11-01T06:17:48.892" v="1374"/>
          <ac:grpSpMkLst>
            <pc:docMk/>
            <pc:sldMk cId="2093712960" sldId="563"/>
            <ac:grpSpMk id="183" creationId="{A4486533-F8AA-5B1F-7F2E-F3A52E1672D7}"/>
          </ac:grpSpMkLst>
        </pc:grpChg>
        <pc:grpChg chg="add mod">
          <ac:chgData name="Ahmed, Shareef" userId="ce7c6025-ca9f-4b65-b3ee-82447e2e582a" providerId="ADAL" clId="{58923FD1-D1DB-41F4-B882-DFA6D381D9FD}" dt="2023-11-01T06:18:07.445" v="1377" actId="1076"/>
          <ac:grpSpMkLst>
            <pc:docMk/>
            <pc:sldMk cId="2093712960" sldId="563"/>
            <ac:grpSpMk id="216" creationId="{2B13A44C-F9CA-EC58-1FA6-B0EAFFE4C985}"/>
          </ac:grpSpMkLst>
        </pc:grpChg>
        <pc:graphicFrameChg chg="add mod">
          <ac:chgData name="Ahmed, Shareef" userId="ce7c6025-ca9f-4b65-b3ee-82447e2e582a" providerId="ADAL" clId="{58923FD1-D1DB-41F4-B882-DFA6D381D9FD}" dt="2023-11-01T06:21:25.328" v="1450" actId="1076"/>
          <ac:graphicFrameMkLst>
            <pc:docMk/>
            <pc:sldMk cId="2093712960" sldId="563"/>
            <ac:graphicFrameMk id="236" creationId="{B767DF7A-0276-9149-292C-1F6F1DDB91F5}"/>
          </ac:graphicFrameMkLst>
        </pc:graphicFrameChg>
        <pc:picChg chg="del">
          <ac:chgData name="Ahmed, Shareef" userId="ce7c6025-ca9f-4b65-b3ee-82447e2e582a" providerId="ADAL" clId="{58923FD1-D1DB-41F4-B882-DFA6D381D9FD}" dt="2023-11-01T05:57:33.204" v="1207" actId="478"/>
          <ac:picMkLst>
            <pc:docMk/>
            <pc:sldMk cId="2093712960" sldId="563"/>
            <ac:picMk id="7" creationId="{7982429A-2766-38CB-FFE0-D94CED43F693}"/>
          </ac:picMkLst>
        </pc:picChg>
        <pc:picChg chg="del">
          <ac:chgData name="Ahmed, Shareef" userId="ce7c6025-ca9f-4b65-b3ee-82447e2e582a" providerId="ADAL" clId="{58923FD1-D1DB-41F4-B882-DFA6D381D9FD}" dt="2023-11-01T05:57:36.690" v="1208" actId="478"/>
          <ac:picMkLst>
            <pc:docMk/>
            <pc:sldMk cId="2093712960" sldId="563"/>
            <ac:picMk id="9" creationId="{BF1A0676-E196-A7A9-755C-FA348CF897A2}"/>
          </ac:picMkLst>
        </pc:picChg>
        <pc:picChg chg="del">
          <ac:chgData name="Ahmed, Shareef" userId="ce7c6025-ca9f-4b65-b3ee-82447e2e582a" providerId="ADAL" clId="{58923FD1-D1DB-41F4-B882-DFA6D381D9FD}" dt="2023-11-01T05:57:43.205" v="1210" actId="478"/>
          <ac:picMkLst>
            <pc:docMk/>
            <pc:sldMk cId="2093712960" sldId="563"/>
            <ac:picMk id="11" creationId="{1F64D527-5CCB-6AAF-2166-45F90C07D5CB}"/>
          </ac:picMkLst>
        </pc:picChg>
        <pc:picChg chg="add del">
          <ac:chgData name="Ahmed, Shareef" userId="ce7c6025-ca9f-4b65-b3ee-82447e2e582a" providerId="ADAL" clId="{58923FD1-D1DB-41F4-B882-DFA6D381D9FD}" dt="2023-11-01T06:19:24.064" v="1392" actId="478"/>
          <ac:picMkLst>
            <pc:docMk/>
            <pc:sldMk cId="2093712960" sldId="563"/>
            <ac:picMk id="235" creationId="{F0885586-5C93-8F8B-9C42-DA990ED6415A}"/>
          </ac:picMkLst>
        </pc:pic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6" creationId="{5D13E7AC-0C97-2E18-9BD7-23C34429D03C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7" creationId="{3E11105F-33B1-3E95-013C-D42DA00DFD70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8" creationId="{C4D0AA2E-E05D-3A04-6F43-CB2090732CB2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9" creationId="{C3D644B1-33B0-3D18-E409-F5140966A515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31" creationId="{F90C2083-9CC7-E110-03E8-719B5C1902F1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68" creationId="{1808FA1E-D5B2-D83E-10AC-9DD052A3AA0C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69" creationId="{607071F3-7DD8-3EB7-8AF2-6E3744492E2B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0" creationId="{E16B3536-5299-1AF9-BA9A-A8E50BC30ACD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1" creationId="{8FDDC922-5D9F-4C43-E29C-419AC9ED8B3A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2" creationId="{025DE244-D3D2-FC99-3375-D2A0760425F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5" creationId="{84765FEF-9083-142D-5D5D-F8B23D712B5B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6" creationId="{F0725B5F-9B57-147F-4B58-ADA993507B8B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7" creationId="{7D2487E7-8BF7-2940-0DC5-8B30508588E4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8" creationId="{FFB0464B-F19D-52AC-F2B2-E2119C4F6883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00" creationId="{56D564A9-2296-39A7-4515-A65BE747A63E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1" creationId="{F9B94FB6-73B3-012E-EA7C-E3D190E4FD36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2" creationId="{8EA81853-A92A-D409-685A-95B8BEBC1FC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3" creationId="{EC09A97A-8C77-25A2-2E49-F23EE62FDCF6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4" creationId="{0CFD1205-FBA2-D5A5-C5DD-BC40329F6E8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5" creationId="{558EB4D8-8053-64E8-0603-D4B267BF33E7}"/>
          </ac:cxnSpMkLst>
        </pc:cxnChg>
        <pc:cxnChg chg="add del mod">
          <ac:chgData name="Ahmed, Shareef" userId="ce7c6025-ca9f-4b65-b3ee-82447e2e582a" providerId="ADAL" clId="{58923FD1-D1DB-41F4-B882-DFA6D381D9FD}" dt="2023-11-01T06:17:51.886" v="1375" actId="478"/>
          <ac:cxnSpMkLst>
            <pc:docMk/>
            <pc:sldMk cId="2093712960" sldId="563"/>
            <ac:cxnSpMk id="169" creationId="{CB21FB6C-CEDB-FF9A-15DD-1D353C6AFFEF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4" creationId="{5D5DC859-EB0E-3CCE-BBB1-D126FAE542F3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5" creationId="{45B28784-53CE-A82B-EEB6-0FE934B2F554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6" creationId="{3DFB68C0-DB1A-CC89-CF75-1EAF1B0EDF9E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7" creationId="{C671C9A9-794C-5073-4B86-352752634735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8" creationId="{271B23EE-20A5-B915-ECA2-61A791527CEA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88" creationId="{BFC4170B-09EB-1590-46E6-39B7866A1ADF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89" creationId="{AC7859BF-E285-6970-F4A0-94F750DDDFA0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0" creationId="{6B4E039A-E6BC-0C3C-C016-CB042FAD39AA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1" creationId="{7FE73ED3-CD5A-0005-9270-7DA193082E21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2" creationId="{58CBFB23-56DF-6793-AFF6-02C5A05257EB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4" creationId="{D3C9AAC0-73D2-62A5-699C-453EB7A4045E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5" creationId="{46ABED27-21FD-94FB-D04F-F66BE16AA3F7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6" creationId="{04013D2A-3E21-7DC2-7D07-7C5F542CD45C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7" creationId="{2AFBAB18-C8F5-3BA1-52E8-9DE0FCB04A67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8" creationId="{37F7D91D-2B80-5419-DA76-BE431C0709F1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1" creationId="{DC51397A-16CF-543D-8FF7-CB2EECDAD901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2" creationId="{402BB2E6-2D41-EE4C-CAA0-924E02E4E0CF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3" creationId="{1AA1B467-0EDB-805C-F722-7DFF288133E6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4" creationId="{B6496721-0D97-A063-C448-03F5517EEC7D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5" creationId="{4977305C-2409-3958-AEC1-1921EF6D1720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33" creationId="{5DD9BB83-6CA0-C36E-CF0E-E5B65E3EF74D}"/>
          </ac:cxnSpMkLst>
        </pc:cxnChg>
      </pc:sldChg>
      <pc:sldChg chg="delSp modSp mod">
        <pc:chgData name="Ahmed, Shareef" userId="ce7c6025-ca9f-4b65-b3ee-82447e2e582a" providerId="ADAL" clId="{58923FD1-D1DB-41F4-B882-DFA6D381D9FD}" dt="2023-11-01T07:05:35.445" v="1692" actId="20577"/>
        <pc:sldMkLst>
          <pc:docMk/>
          <pc:sldMk cId="3701608275" sldId="564"/>
        </pc:sldMkLst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6" creationId="{CD69E146-C7B3-451A-D154-9C10BAFECEEE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8" creationId="{98081411-AEF5-DCA5-DE97-04A5D631B9C4}"/>
          </ac:spMkLst>
        </pc:spChg>
        <pc:spChg chg="mod">
          <ac:chgData name="Ahmed, Shareef" userId="ce7c6025-ca9f-4b65-b3ee-82447e2e582a" providerId="ADAL" clId="{58923FD1-D1DB-41F4-B882-DFA6D381D9FD}" dt="2023-11-01T07:05:01.286" v="1682" actId="20577"/>
          <ac:spMkLst>
            <pc:docMk/>
            <pc:sldMk cId="3701608275" sldId="564"/>
            <ac:spMk id="9" creationId="{66B771A8-9F27-FB9A-2414-87A99260353B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1" creationId="{F41E5175-864D-8BC2-8544-9740EE58DB3A}"/>
          </ac:spMkLst>
        </pc:spChg>
        <pc:spChg chg="mod">
          <ac:chgData name="Ahmed, Shareef" userId="ce7c6025-ca9f-4b65-b3ee-82447e2e582a" providerId="ADAL" clId="{58923FD1-D1DB-41F4-B882-DFA6D381D9FD}" dt="2023-11-01T07:05:35.445" v="1692" actId="20577"/>
          <ac:spMkLst>
            <pc:docMk/>
            <pc:sldMk cId="3701608275" sldId="564"/>
            <ac:spMk id="13" creationId="{7B8359D8-6DE5-2BEC-DC32-C906B0B43748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5" creationId="{2BBE7389-8CAB-46F8-2D75-F3D3BBE680DC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6" creationId="{F4E69CCF-366B-AF5F-F82E-D76BDF630929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7" creationId="{520C6875-75CD-6BE2-4315-B11AA5C6693E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6" creationId="{448EEF96-8BC5-3C3F-DC3F-AF63E24699E1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8" creationId="{085BE470-8337-9606-16C9-69548BF13A47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9" creationId="{BE75F58E-8CA4-627D-AF00-88393018625D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0" creationId="{C100945C-AC2C-1B4A-25C6-AA7FF7605F44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1" creationId="{74B6766E-DCBA-7C14-C4F8-48F80B4852AC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2" creationId="{B4D742D8-0079-E0A7-0823-40D726B72990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25" creationId="{9DAD561C-8A57-966E-15D7-8FA88DFF78D1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27" creationId="{58A62356-34F2-38F2-6844-0468E20FA50E}"/>
          </ac:graphicFrameMkLst>
        </pc:graphicFrameChg>
      </pc:sldChg>
      <pc:sldChg chg="addSp delSp modSp mod">
        <pc:chgData name="Ahmed, Shareef" userId="ce7c6025-ca9f-4b65-b3ee-82447e2e582a" providerId="ADAL" clId="{58923FD1-D1DB-41F4-B882-DFA6D381D9FD}" dt="2023-11-02T23:41:12.439" v="4260" actId="1076"/>
        <pc:sldMkLst>
          <pc:docMk/>
          <pc:sldMk cId="3671167813" sldId="565"/>
        </pc:sldMkLst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" creationId="{0CBC2096-84DF-691B-077C-DE5CAEB65F5B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6" creationId="{CD69E146-C7B3-451A-D154-9C10BAFECEE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8" creationId="{98081411-AEF5-DCA5-DE97-04A5D631B9C4}"/>
          </ac:spMkLst>
        </pc:spChg>
        <pc:spChg chg="mod">
          <ac:chgData name="Ahmed, Shareef" userId="ce7c6025-ca9f-4b65-b3ee-82447e2e582a" providerId="ADAL" clId="{58923FD1-D1DB-41F4-B882-DFA6D381D9FD}" dt="2023-11-02T05:36:41.289" v="3227" actId="20577"/>
          <ac:spMkLst>
            <pc:docMk/>
            <pc:sldMk cId="3671167813" sldId="565"/>
            <ac:spMk id="9" creationId="{66B771A8-9F27-FB9A-2414-87A99260353B}"/>
          </ac:spMkLst>
        </pc:spChg>
        <pc:spChg chg="del mod">
          <ac:chgData name="Ahmed, Shareef" userId="ce7c6025-ca9f-4b65-b3ee-82447e2e582a" providerId="ADAL" clId="{58923FD1-D1DB-41F4-B882-DFA6D381D9FD}" dt="2023-11-01T16:19:29.013" v="1935" actId="478"/>
          <ac:spMkLst>
            <pc:docMk/>
            <pc:sldMk cId="3671167813" sldId="565"/>
            <ac:spMk id="11" creationId="{F41E5175-864D-8BC2-8544-9740EE58DB3A}"/>
          </ac:spMkLst>
        </pc:spChg>
        <pc:spChg chg="add del mod">
          <ac:chgData name="Ahmed, Shareef" userId="ce7c6025-ca9f-4b65-b3ee-82447e2e582a" providerId="ADAL" clId="{58923FD1-D1DB-41F4-B882-DFA6D381D9FD}" dt="2023-11-01T16:19:37.746" v="1941"/>
          <ac:spMkLst>
            <pc:docMk/>
            <pc:sldMk cId="3671167813" sldId="565"/>
            <ac:spMk id="12" creationId="{6A96129B-3D3C-890A-8FE8-0A2E7C1BE3DD}"/>
          </ac:spMkLst>
        </pc:spChg>
        <pc:spChg chg="mod">
          <ac:chgData name="Ahmed, Shareef" userId="ce7c6025-ca9f-4b65-b3ee-82447e2e582a" providerId="ADAL" clId="{58923FD1-D1DB-41F4-B882-DFA6D381D9FD}" dt="2023-11-01T16:19:39.351" v="1942" actId="20577"/>
          <ac:spMkLst>
            <pc:docMk/>
            <pc:sldMk cId="3671167813" sldId="565"/>
            <ac:spMk id="13" creationId="{7B8359D8-6DE5-2BEC-DC32-C906B0B4374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4" creationId="{BF733E2A-E6A3-DCF0-D19B-1631DF51F34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5" creationId="{2BBE7389-8CAB-46F8-2D75-F3D3BBE680DC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6" creationId="{F4E69CCF-366B-AF5F-F82E-D76BDF630929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7" creationId="{520C6875-75CD-6BE2-4315-B11AA5C6693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9" creationId="{F31697D8-8949-0D9C-DF01-BC7D1BB7CDF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0" creationId="{4D5006D0-0A2F-A2CF-5AFA-E82848E4C13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1" creationId="{672A9365-619A-0C8D-A721-A0C2B95FAB97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2" creationId="{C06AFFB8-1B96-D70C-8E4D-00258C64C26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3" creationId="{0377F4A8-9665-8323-7AA0-84F11F72EB7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6" creationId="{448EEF96-8BC5-3C3F-DC3F-AF63E24699E1}"/>
          </ac:spMkLst>
        </pc:spChg>
        <pc:spChg chg="add mod">
          <ac:chgData name="Ahmed, Shareef" userId="ce7c6025-ca9f-4b65-b3ee-82447e2e582a" providerId="ADAL" clId="{58923FD1-D1DB-41F4-B882-DFA6D381D9FD}" dt="2023-11-02T23:41:01.420" v="4259" actId="20577"/>
          <ac:spMkLst>
            <pc:docMk/>
            <pc:sldMk cId="3671167813" sldId="565"/>
            <ac:spMk id="27" creationId="{CDF4BF03-F3B4-D1EE-FBAD-D76885790F2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8" creationId="{085BE470-8337-9606-16C9-69548BF13A47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9" creationId="{BE75F58E-8CA4-627D-AF00-88393018625D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0" creationId="{C100945C-AC2C-1B4A-25C6-AA7FF7605F44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1" creationId="{74B6766E-DCBA-7C14-C4F8-48F80B4852AC}"/>
          </ac:spMkLst>
        </pc:spChg>
        <pc:spChg chg="add mod">
          <ac:chgData name="Ahmed, Shareef" userId="ce7c6025-ca9f-4b65-b3ee-82447e2e582a" providerId="ADAL" clId="{58923FD1-D1DB-41F4-B882-DFA6D381D9FD}" dt="2023-11-02T23:41:12.439" v="4260" actId="1076"/>
          <ac:spMkLst>
            <pc:docMk/>
            <pc:sldMk cId="3671167813" sldId="565"/>
            <ac:spMk id="32" creationId="{653960AF-66E7-926D-8A40-7BDD4B7F021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" creationId="{5EFD7359-AAAE-0167-2B46-9BC2D722D68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18" creationId="{C68FC687-F7B4-0835-D5B5-A1CF6390B204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4" creationId="{3F3D6F83-2573-C2FC-9D28-16753B670E3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5" creationId="{9DAD561C-8A57-966E-15D7-8FA88DFF78D1}"/>
          </ac:graphicFrameMkLst>
        </pc:graphicFrameChg>
      </pc:sldChg>
      <pc:sldChg chg="del">
        <pc:chgData name="Ahmed, Shareef" userId="ce7c6025-ca9f-4b65-b3ee-82447e2e582a" providerId="ADAL" clId="{58923FD1-D1DB-41F4-B882-DFA6D381D9FD}" dt="2023-11-01T16:25:44.592" v="2058" actId="47"/>
        <pc:sldMkLst>
          <pc:docMk/>
          <pc:sldMk cId="1003900803" sldId="566"/>
        </pc:sldMkLst>
      </pc:sldChg>
      <pc:sldChg chg="delSp modSp mod">
        <pc:chgData name="Ahmed, Shareef" userId="ce7c6025-ca9f-4b65-b3ee-82447e2e582a" providerId="ADAL" clId="{58923FD1-D1DB-41F4-B882-DFA6D381D9FD}" dt="2023-11-02T06:42:43.285" v="3855" actId="20577"/>
        <pc:sldMkLst>
          <pc:docMk/>
          <pc:sldMk cId="804601769" sldId="568"/>
        </pc:sldMkLst>
        <pc:spChg chg="mod">
          <ac:chgData name="Ahmed, Shareef" userId="ce7c6025-ca9f-4b65-b3ee-82447e2e582a" providerId="ADAL" clId="{58923FD1-D1DB-41F4-B882-DFA6D381D9FD}" dt="2023-11-02T06:42:43.285" v="3855" actId="20577"/>
          <ac:spMkLst>
            <pc:docMk/>
            <pc:sldMk cId="804601769" sldId="568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2T06:26:15.166" v="3849" actId="2710"/>
          <ac:spMkLst>
            <pc:docMk/>
            <pc:sldMk cId="804601769" sldId="568"/>
            <ac:spMk id="3" creationId="{25781CCC-EADA-3167-AC2D-A44538321013}"/>
          </ac:spMkLst>
        </pc:spChg>
        <pc:spChg chg="del">
          <ac:chgData name="Ahmed, Shareef" userId="ce7c6025-ca9f-4b65-b3ee-82447e2e582a" providerId="ADAL" clId="{58923FD1-D1DB-41F4-B882-DFA6D381D9FD}" dt="2023-11-02T06:03:17.930" v="3775" actId="478"/>
          <ac:spMkLst>
            <pc:docMk/>
            <pc:sldMk cId="804601769" sldId="568"/>
            <ac:spMk id="19" creationId="{66A72E4A-9DEB-E445-A0B1-DB38213BCA6E}"/>
          </ac:spMkLst>
        </pc:spChg>
        <pc:spChg chg="del">
          <ac:chgData name="Ahmed, Shareef" userId="ce7c6025-ca9f-4b65-b3ee-82447e2e582a" providerId="ADAL" clId="{58923FD1-D1DB-41F4-B882-DFA6D381D9FD}" dt="2023-11-02T06:26:05.875" v="3845" actId="478"/>
          <ac:spMkLst>
            <pc:docMk/>
            <pc:sldMk cId="804601769" sldId="568"/>
            <ac:spMk id="21" creationId="{CC19EF72-8AD7-7B76-624B-96967FDCF073}"/>
          </ac:spMkLst>
        </pc:spChg>
      </pc:sldChg>
      <pc:sldChg chg="modSp del mod">
        <pc:chgData name="Ahmed, Shareef" userId="ce7c6025-ca9f-4b65-b3ee-82447e2e582a" providerId="ADAL" clId="{58923FD1-D1DB-41F4-B882-DFA6D381D9FD}" dt="2023-11-03T01:06:29.357" v="4284" actId="2696"/>
        <pc:sldMkLst>
          <pc:docMk/>
          <pc:sldMk cId="1094845802" sldId="569"/>
        </pc:sldMkLst>
        <pc:spChg chg="mod">
          <ac:chgData name="Ahmed, Shareef" userId="ce7c6025-ca9f-4b65-b3ee-82447e2e582a" providerId="ADAL" clId="{58923FD1-D1DB-41F4-B882-DFA6D381D9FD}" dt="2023-11-02T23:45:05.936" v="4281"/>
          <ac:spMkLst>
            <pc:docMk/>
            <pc:sldMk cId="1094845802" sldId="569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58923FD1-D1DB-41F4-B882-DFA6D381D9FD}" dt="2023-11-08T06:49:15.929" v="6444" actId="207"/>
        <pc:sldMkLst>
          <pc:docMk/>
          <pc:sldMk cId="1834392403" sldId="570"/>
        </pc:sldMkLst>
        <pc:spChg chg="mod">
          <ac:chgData name="Ahmed, Shareef" userId="ce7c6025-ca9f-4b65-b3ee-82447e2e582a" providerId="ADAL" clId="{58923FD1-D1DB-41F4-B882-DFA6D381D9FD}" dt="2023-11-02T05:38:30.434" v="3298" actId="20577"/>
          <ac:spMkLst>
            <pc:docMk/>
            <pc:sldMk cId="1834392403" sldId="570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8T06:49:15.929" v="6444" actId="207"/>
          <ac:spMkLst>
            <pc:docMk/>
            <pc:sldMk cId="1834392403" sldId="570"/>
            <ac:spMk id="3" creationId="{25781CCC-EADA-3167-AC2D-A44538321013}"/>
          </ac:spMkLst>
        </pc:spChg>
        <pc:grpChg chg="del">
          <ac:chgData name="Ahmed, Shareef" userId="ce7c6025-ca9f-4b65-b3ee-82447e2e582a" providerId="ADAL" clId="{58923FD1-D1DB-41F4-B882-DFA6D381D9FD}" dt="2023-11-02T05:38:32.048" v="3299" actId="478"/>
          <ac:grpSpMkLst>
            <pc:docMk/>
            <pc:sldMk cId="1834392403" sldId="570"/>
            <ac:grpSpMk id="18" creationId="{D284C491-7D5F-F42A-EEEA-4C27B7623695}"/>
          </ac:grpSpMkLst>
        </pc:grpChg>
        <pc:picChg chg="add mod">
          <ac:chgData name="Ahmed, Shareef" userId="ce7c6025-ca9f-4b65-b3ee-82447e2e582a" providerId="ADAL" clId="{58923FD1-D1DB-41F4-B882-DFA6D381D9FD}" dt="2023-11-02T06:00:03.492" v="3691" actId="1076"/>
          <ac:picMkLst>
            <pc:docMk/>
            <pc:sldMk cId="1834392403" sldId="570"/>
            <ac:picMk id="6" creationId="{BC06E20F-4C52-C83E-E9B6-A71E7A98CDF3}"/>
          </ac:picMkLst>
        </pc:picChg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870369527" sldId="571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1471620162" sldId="572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3317509752" sldId="573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2290659453" sldId="574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3253131201" sldId="575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647857511" sldId="576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463859422" sldId="577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1089222980" sldId="578"/>
        </pc:sldMkLst>
      </pc:sldChg>
      <pc:sldChg chg="addSp delSp modSp add mod">
        <pc:chgData name="Ahmed, Shareef" userId="ce7c6025-ca9f-4b65-b3ee-82447e2e582a" providerId="ADAL" clId="{58923FD1-D1DB-41F4-B882-DFA6D381D9FD}" dt="2023-11-01T05:22:59.878" v="1020" actId="1076"/>
        <pc:sldMkLst>
          <pc:docMk/>
          <pc:sldMk cId="818513556" sldId="579"/>
        </pc:sldMkLst>
        <pc:spChg chg="add mod">
          <ac:chgData name="Ahmed, Shareef" userId="ce7c6025-ca9f-4b65-b3ee-82447e2e582a" providerId="ADAL" clId="{58923FD1-D1DB-41F4-B882-DFA6D381D9FD}" dt="2023-11-01T05:22:59.878" v="1020" actId="1076"/>
          <ac:spMkLst>
            <pc:docMk/>
            <pc:sldMk cId="818513556" sldId="579"/>
            <ac:spMk id="3" creationId="{4308D430-1AD7-6D5C-AEC8-5AFA5D3A9603}"/>
          </ac:spMkLst>
        </pc:spChg>
        <pc:spChg chg="add mod">
          <ac:chgData name="Ahmed, Shareef" userId="ce7c6025-ca9f-4b65-b3ee-82447e2e582a" providerId="ADAL" clId="{58923FD1-D1DB-41F4-B882-DFA6D381D9FD}" dt="2023-11-01T05:22:10.558" v="1013" actId="14100"/>
          <ac:spMkLst>
            <pc:docMk/>
            <pc:sldMk cId="818513556" sldId="579"/>
            <ac:spMk id="7" creationId="{10F06E7F-8CF4-CEA9-B1E9-2720795EA024}"/>
          </ac:spMkLst>
        </pc:spChg>
        <pc:spChg chg="mod">
          <ac:chgData name="Ahmed, Shareef" userId="ce7c6025-ca9f-4b65-b3ee-82447e2e582a" providerId="ADAL" clId="{58923FD1-D1DB-41F4-B882-DFA6D381D9FD}" dt="2023-11-01T05:20:29.879" v="926"/>
          <ac:spMkLst>
            <pc:docMk/>
            <pc:sldMk cId="818513556" sldId="579"/>
            <ac:spMk id="9" creationId="{EB354F34-A414-2D5B-ABB0-95F38631EC6D}"/>
          </ac:spMkLst>
        </pc:spChg>
        <pc:grpChg chg="mod">
          <ac:chgData name="Ahmed, Shareef" userId="ce7c6025-ca9f-4b65-b3ee-82447e2e582a" providerId="ADAL" clId="{58923FD1-D1DB-41F4-B882-DFA6D381D9FD}" dt="2023-11-01T05:22:55.894" v="1019" actId="1076"/>
          <ac:grpSpMkLst>
            <pc:docMk/>
            <pc:sldMk cId="818513556" sldId="579"/>
            <ac:grpSpMk id="88" creationId="{5FA66106-9DB0-2734-AF5B-D4E9BEC90067}"/>
          </ac:grpSpMkLst>
        </pc:grpChg>
        <pc:grpChg chg="mod">
          <ac:chgData name="Ahmed, Shareef" userId="ce7c6025-ca9f-4b65-b3ee-82447e2e582a" providerId="ADAL" clId="{58923FD1-D1DB-41F4-B882-DFA6D381D9FD}" dt="2023-11-01T05:22:55.894" v="1019" actId="1076"/>
          <ac:grpSpMkLst>
            <pc:docMk/>
            <pc:sldMk cId="818513556" sldId="579"/>
            <ac:grpSpMk id="90" creationId="{5466DD74-CB32-F4C2-AB64-973A48B57417}"/>
          </ac:grpSpMkLst>
        </pc:grpChg>
        <pc:grpChg chg="del">
          <ac:chgData name="Ahmed, Shareef" userId="ce7c6025-ca9f-4b65-b3ee-82447e2e582a" providerId="ADAL" clId="{58923FD1-D1DB-41F4-B882-DFA6D381D9FD}" dt="2023-11-01T05:18:52.438" v="909" actId="478"/>
          <ac:grpSpMkLst>
            <pc:docMk/>
            <pc:sldMk cId="818513556" sldId="579"/>
            <ac:grpSpMk id="93" creationId="{4012C2B1-6C65-1C07-176D-BD46F79AC652}"/>
          </ac:grpSpMkLst>
        </pc:grpChg>
        <pc:grpChg chg="del">
          <ac:chgData name="Ahmed, Shareef" userId="ce7c6025-ca9f-4b65-b3ee-82447e2e582a" providerId="ADAL" clId="{58923FD1-D1DB-41F4-B882-DFA6D381D9FD}" dt="2023-11-01T05:18:52.438" v="909" actId="478"/>
          <ac:grpSpMkLst>
            <pc:docMk/>
            <pc:sldMk cId="818513556" sldId="579"/>
            <ac:grpSpMk id="94" creationId="{3D98DA50-0D99-14FB-155A-E42A403D8C77}"/>
          </ac:grpSpMkLst>
        </pc:grpChg>
        <pc:cxnChg chg="add mod">
          <ac:chgData name="Ahmed, Shareef" userId="ce7c6025-ca9f-4b65-b3ee-82447e2e582a" providerId="ADAL" clId="{58923FD1-D1DB-41F4-B882-DFA6D381D9FD}" dt="2023-11-01T05:22:49.841" v="1018"/>
          <ac:cxnSpMkLst>
            <pc:docMk/>
            <pc:sldMk cId="818513556" sldId="579"/>
            <ac:cxnSpMk id="10" creationId="{807D2538-C321-2B9B-E4F2-665F1C8753D9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2" creationId="{AF7EBD03-671F-D41B-FFAC-BCB911A804B5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3" creationId="{86CD0848-A41F-C338-686F-9CC25AB17274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4" creationId="{81388B55-2BCC-A331-4718-3E19519A9F68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5" creationId="{8560C307-E242-05B9-BE63-4588AE8DEA98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6" creationId="{E690ACD9-A3F6-9BCD-50EF-55297146AA71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6" creationId="{E76F146F-CC34-BFDC-A0F8-45C5EECE99EA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7" creationId="{EAAE40C8-F4F9-3CFD-D467-1B840F56934A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8" creationId="{8348B432-A632-9739-94F6-7A11DB1D8A9C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9" creationId="{7E9EF32B-EE61-A51D-5E54-4E17635A8E9B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80" creationId="{78083415-0DB3-493F-1BB5-626F8DF2BDF3}"/>
          </ac:cxnSpMkLst>
        </pc:cxnChg>
      </pc:sldChg>
      <pc:sldChg chg="addSp delSp modSp add mod ord">
        <pc:chgData name="Ahmed, Shareef" userId="ce7c6025-ca9f-4b65-b3ee-82447e2e582a" providerId="ADAL" clId="{58923FD1-D1DB-41F4-B882-DFA6D381D9FD}" dt="2023-11-01T06:18:21.731" v="1379" actId="164"/>
        <pc:sldMkLst>
          <pc:docMk/>
          <pc:sldMk cId="2306202373" sldId="580"/>
        </pc:sldMkLst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6" creationId="{79463E7D-8819-6300-A2BA-5EC7B98B8BDF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7" creationId="{1C759D96-1C48-3AEC-20F0-C9358A1585F5}"/>
          </ac:spMkLst>
        </pc:spChg>
        <pc:spChg chg="mod ord">
          <ac:chgData name="Ahmed, Shareef" userId="ce7c6025-ca9f-4b65-b3ee-82447e2e582a" providerId="ADAL" clId="{58923FD1-D1DB-41F4-B882-DFA6D381D9FD}" dt="2023-11-01T06:06:41.557" v="1289" actId="167"/>
          <ac:spMkLst>
            <pc:docMk/>
            <pc:sldMk cId="2306202373" sldId="580"/>
            <ac:spMk id="8" creationId="{61711DAA-9525-ADD6-DA0F-BFA9161BB3F2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9" creationId="{FA2B0571-6023-A0C2-E2C1-876A0CA952A0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10" creationId="{6CD21DFC-EF94-11F5-F82D-16FCD143DC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2" creationId="{2A024BDF-4D6D-3D50-A300-4199911A45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3" creationId="{05019F6C-0F35-36D5-72FC-2D3D06A1DDA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4" creationId="{43B0D5F1-2436-4F5B-5535-BE04ABE7E14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5" creationId="{DD10AB1E-BAA0-157C-4327-A2D5E2779E8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0" creationId="{ED4CCAAA-FF11-1938-291C-7DE0B9E9DCC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1" creationId="{CEEDE643-C658-4A0F-F770-75434FEC61C6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2" creationId="{6F72E10D-DAAE-5235-11AF-64023D072AE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3" creationId="{11C6EBC0-AFF2-3103-F6EB-B2D2D2852F79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4" creationId="{2B8319B6-9C8E-89E1-FD06-034974E59A6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5" creationId="{086E9167-F692-7CFC-A4F7-C718A1E9220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6" creationId="{FFCB7B02-2568-05D5-7D07-57B8A8BF14A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7" creationId="{CC0E9251-8FDB-7165-5339-13AFE786BA6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8" creationId="{5E980C9F-0C60-08A9-5B4C-5C0650CD2E12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9" creationId="{F3F4B7D7-155E-99D7-8E7A-545C5F26A15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0" creationId="{CE8B817F-68E8-D794-DE50-85274CCCFA4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2" creationId="{C94D5EE3-B7E1-1273-B05C-030EE169ED47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3" creationId="{27F7FBC9-0A72-039C-C2C3-1CAAB9300B6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4" creationId="{B772F6AA-0698-D0B7-B9D1-88C75EF21743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5" creationId="{BE242AB9-DF95-C512-B0C6-A8482AE021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6" creationId="{D15BAD05-75B3-F24D-3816-55D126D6DE7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7" creationId="{6B3C6E05-1446-EECB-101C-D6C03F8D4DB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8" creationId="{B4D1D27A-BA4C-64FA-1A8A-6D9912EA4C3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9" creationId="{0C7A803B-9BED-825C-24ED-C463496587F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0" creationId="{B2C3EDC9-CC6E-17C1-680E-D4FB628A4DB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1" creationId="{104BB011-CFB5-2070-186F-AB22EFE36FC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2" creationId="{A9DC1F59-6615-3852-C4E4-C988D72B5AA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3" creationId="{BC2452BA-9EF4-299C-852C-621B5BB4221E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4" creationId="{18B28D82-06F9-3E14-140A-406E654800F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5" creationId="{1CE69FDD-7DB4-E87A-42C6-26EA5DD634B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6" creationId="{3E7544F1-E422-53BE-CC0E-DD19629B6BC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7" creationId="{3AAED1C6-8317-6C12-B87A-B1E222A3AF8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8" creationId="{BD155EDB-2364-11B7-645F-62AD785DB73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9" creationId="{00C7015A-3D61-F151-B5B9-677F0C95B1E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0" creationId="{7343AA5F-6257-8CD8-C60B-8AA3167DB14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1" creationId="{8ABA0ED6-FF9D-860E-B186-1AD50EE1C08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2" creationId="{49E78956-1BCC-9C42-E35A-9E33D33624B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3" creationId="{06394C76-1AFB-1AEB-927A-EE2B6696B3ED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4" creationId="{886AE7A3-AF34-C719-141F-4ABE9DC26379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5" creationId="{F7465A1B-3755-126D-5150-4710C6D1652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6" creationId="{DE8A1962-069F-1C56-E934-47D34417CF6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7" creationId="{ACF2118D-4977-2189-3E2E-38DDE6B547B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8" creationId="{C778EABA-0C67-5A4B-CB0E-7356E9D590C3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9" creationId="{B341BFB3-CEA4-CC0C-F41C-2C6E4C052962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60" creationId="{900C574C-0099-84F9-7629-E04EB82811A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61" creationId="{7A7EC6AA-8DED-B7B1-A82A-BB72AF6A0AC5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4" creationId="{8ABB8587-BB48-3657-B789-41E89F86D6F4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5" creationId="{34A7AAB5-177F-2824-7F01-D868C0334782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6" creationId="{5E708FD0-0A94-D513-4417-0E021CA0FEF9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7" creationId="{8B0B9563-73E7-B8EA-0D7E-E1EE6CEE5682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3" creationId="{2E0C9AF2-0A91-A533-712B-46F1F57BE1B5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4" creationId="{6B7C7446-3353-2649-CC8D-1DF15386B49C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5" creationId="{A7F8492D-A65B-A15D-27C7-5B6872200796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6" creationId="{68CE37A5-69BE-5141-3E64-14D6000A72E1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7" creationId="{7CE57892-226F-CF79-09A3-DFCDFF782F8B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8" creationId="{66CF8253-122E-8370-700E-A8E904F39F09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9" creationId="{A29195CB-436E-5D0D-BEF4-6B293BBD07F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3" creationId="{9A82B129-865E-8D97-01BD-463EA647EE6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4" creationId="{1CA49412-CC78-3FF0-24EB-EEC3A593799E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5" creationId="{2BA9F6B2-7582-2AEB-9874-96F6313F2B58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6" creationId="{48017935-9167-F9CC-6F8C-B1DE336F3F7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7" creationId="{B14E3FA8-8D88-29D5-2A6A-3DB5A0F95ECD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8" creationId="{4FBF7C65-3705-5D49-FD4B-1A3C0FC3A21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9" creationId="{CA68179E-039F-A464-7801-D52123B8DF8F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0" creationId="{E388D171-B49C-842B-80BE-D61756C4070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1" creationId="{195F1F0E-95BB-971F-30DC-65B69B76CE0B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2" creationId="{D0A1F1E6-6BEC-1CEA-4E72-7DF4C0209878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3" creationId="{522C4B18-297A-0B79-747A-C74605A5694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5" creationId="{9E52E4BF-470B-89E7-4EF5-161D38DA9A33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6" creationId="{493327C3-5989-5450-20EA-0D9215BF6E36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7" creationId="{A80FD77B-0D27-2AE0-6B55-0F359ECC9862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8" creationId="{B104F3AF-ACE7-1C88-AADF-4052C6AAC2F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9" creationId="{3ED5920E-24E6-7953-7A1C-1AD1FFEC88D6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0" creationId="{BFF32B3B-8B1A-C7F8-F6F0-863912270735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1" creationId="{A5527E7C-AD90-D6D8-3F69-39EDE28C730B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2" creationId="{A3647ED7-6496-CA8D-A262-E7C638FAB93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3" creationId="{B5593237-03D2-CAC7-AE30-F83F0A0CDFB5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4" creationId="{6122D304-221F-DA2B-B717-B7B09B79BB4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5" creationId="{DDEF902E-30BE-29B2-E273-A9C91C7F72F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6" creationId="{0599F2C8-B0B3-0B4F-8681-3C586BB2AF7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7" creationId="{077F1CD4-FC86-A6B4-46BB-D6A877A624AA}"/>
          </ac:spMkLst>
        </pc:spChg>
        <pc:spChg chg="del mod topLvl">
          <ac:chgData name="Ahmed, Shareef" userId="ce7c6025-ca9f-4b65-b3ee-82447e2e582a" providerId="ADAL" clId="{58923FD1-D1DB-41F4-B882-DFA6D381D9FD}" dt="2023-11-01T06:04:15.631" v="1247" actId="478"/>
          <ac:spMkLst>
            <pc:docMk/>
            <pc:sldMk cId="2306202373" sldId="580"/>
            <ac:spMk id="108" creationId="{5848EC11-1BFF-0205-C653-54119615D807}"/>
          </ac:spMkLst>
        </pc:spChg>
        <pc:spChg chg="del mod topLvl">
          <ac:chgData name="Ahmed, Shareef" userId="ce7c6025-ca9f-4b65-b3ee-82447e2e582a" providerId="ADAL" clId="{58923FD1-D1DB-41F4-B882-DFA6D381D9FD}" dt="2023-11-01T06:04:20.031" v="1249" actId="478"/>
          <ac:spMkLst>
            <pc:docMk/>
            <pc:sldMk cId="2306202373" sldId="580"/>
            <ac:spMk id="109" creationId="{2647D413-CD64-58AD-8251-C9102F6D785D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0" creationId="{8C743407-72C2-3334-6207-476C59CDD5E2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1" creationId="{CBBF1ADF-4F10-A63F-F4EE-5E99B9F3209B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2" creationId="{651538D0-8401-CCE6-5116-D788393A88C9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3" creationId="{F2F080CC-C6BF-85F5-02D6-8D2815E2CE00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4" creationId="{C79B0E87-EF2F-8833-BC79-526A80D0D153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5" creationId="{FCF3F170-053A-9DAE-1B4C-077049F1C6E3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6" creationId="{0CE4CC84-A299-3FBB-44B1-82116471EEBA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7" creationId="{AC7D9B02-3504-BA76-3BD1-76AD47FB5749}"/>
          </ac:spMkLst>
        </pc:spChg>
        <pc:spChg chg="del mod topLvl">
          <ac:chgData name="Ahmed, Shareef" userId="ce7c6025-ca9f-4b65-b3ee-82447e2e582a" providerId="ADAL" clId="{58923FD1-D1DB-41F4-B882-DFA6D381D9FD}" dt="2023-11-01T06:04:21.954" v="1250" actId="478"/>
          <ac:spMkLst>
            <pc:docMk/>
            <pc:sldMk cId="2306202373" sldId="580"/>
            <ac:spMk id="118" creationId="{8A6C3CB2-B0AC-4EBF-8939-0FAD85DA5756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9" creationId="{9D6DF0B2-028A-B47E-7DBA-67F784503461}"/>
          </ac:spMkLst>
        </pc:spChg>
        <pc:spChg chg="del mod topLvl">
          <ac:chgData name="Ahmed, Shareef" userId="ce7c6025-ca9f-4b65-b3ee-82447e2e582a" providerId="ADAL" clId="{58923FD1-D1DB-41F4-B882-DFA6D381D9FD}" dt="2023-11-01T06:04:37.174" v="1252" actId="478"/>
          <ac:spMkLst>
            <pc:docMk/>
            <pc:sldMk cId="2306202373" sldId="580"/>
            <ac:spMk id="120" creationId="{D34DAAF8-7015-2FDC-915F-50FDC8E0D32F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21" creationId="{BA1BB276-C73B-E6FA-610F-79CCC4A53114}"/>
          </ac:spMkLst>
        </pc:spChg>
        <pc:spChg chg="del mod topLvl">
          <ac:chgData name="Ahmed, Shareef" userId="ce7c6025-ca9f-4b65-b3ee-82447e2e582a" providerId="ADAL" clId="{58923FD1-D1DB-41F4-B882-DFA6D381D9FD}" dt="2023-11-01T06:04:18.440" v="1248" actId="478"/>
          <ac:spMkLst>
            <pc:docMk/>
            <pc:sldMk cId="2306202373" sldId="580"/>
            <ac:spMk id="122" creationId="{06DD5687-CCA5-B127-3486-08E9784DCA56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23" creationId="{E1BBD13D-2D10-BB6B-3E99-802065FF7436}"/>
          </ac:spMkLst>
        </pc:spChg>
        <pc:spChg chg="del mod topLvl">
          <ac:chgData name="Ahmed, Shareef" userId="ce7c6025-ca9f-4b65-b3ee-82447e2e582a" providerId="ADAL" clId="{58923FD1-D1DB-41F4-B882-DFA6D381D9FD}" dt="2023-11-01T06:05:34.112" v="1264" actId="478"/>
          <ac:spMkLst>
            <pc:docMk/>
            <pc:sldMk cId="2306202373" sldId="580"/>
            <ac:spMk id="124" creationId="{25439877-B02D-4E61-3435-DB8ED0501292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7" creationId="{D8063080-7FE5-A40A-3FFD-9725919605F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8" creationId="{4C684EDF-219D-DFD9-7091-4745315A972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9" creationId="{70045AD4-62BC-ED35-1041-B4C5351C716C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30" creationId="{C688CA6F-F1A7-1F63-F14E-84DBDCFCDDEB}"/>
          </ac:spMkLst>
        </pc:spChg>
        <pc:spChg chg="del mod topLvl">
          <ac:chgData name="Ahmed, Shareef" userId="ce7c6025-ca9f-4b65-b3ee-82447e2e582a" providerId="ADAL" clId="{58923FD1-D1DB-41F4-B882-DFA6D381D9FD}" dt="2023-11-01T06:03:52.235" v="1243" actId="478"/>
          <ac:spMkLst>
            <pc:docMk/>
            <pc:sldMk cId="2306202373" sldId="580"/>
            <ac:spMk id="136" creationId="{1122FB1E-9033-864B-C930-860040BE802B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38" creationId="{9E47CF67-B202-F893-032F-E56644127296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39" creationId="{DEFDCB81-D096-5791-4122-CC27A9759143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0" creationId="{0DBCD171-7D28-597B-83EF-97D8B9D393C3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1" creationId="{58D89E60-41DA-6CDF-9A03-4C4EC8DB9864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7" creationId="{A235B141-FD6F-14DD-3FE8-10868B8507C4}"/>
          </ac:spMkLst>
        </pc:spChg>
        <pc:spChg chg="add mod">
          <ac:chgData name="Ahmed, Shareef" userId="ce7c6025-ca9f-4b65-b3ee-82447e2e582a" providerId="ADAL" clId="{58923FD1-D1DB-41F4-B882-DFA6D381D9FD}" dt="2023-11-01T06:04:53.462" v="1256" actId="1076"/>
          <ac:spMkLst>
            <pc:docMk/>
            <pc:sldMk cId="2306202373" sldId="580"/>
            <ac:spMk id="148" creationId="{5A46B620-4276-BA80-983A-203FBEED91BE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49" creationId="{C500BBFC-3808-1679-D518-B70BBE0DD777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50" creationId="{BC7FE812-E8AC-A8DC-D200-B22D712A8446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51" creationId="{433A23E7-70AF-5176-2773-BC4E419B507B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6" creationId="{1DE74BC1-AF38-1510-197C-4829C9CCDA46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7" creationId="{DDD238E9-46A0-CF03-4206-CD14FA91BFCB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8" creationId="{D9A3D2E9-BA17-C87F-0ABB-4448AAEEF612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9" creationId="{85B437E5-B6A4-F0BC-5F4A-338FD4A1681D}"/>
          </ac:spMkLst>
        </pc:spChg>
        <pc:spChg chg="del mod">
          <ac:chgData name="Ahmed, Shareef" userId="ce7c6025-ca9f-4b65-b3ee-82447e2e582a" providerId="ADAL" clId="{58923FD1-D1DB-41F4-B882-DFA6D381D9FD}" dt="2023-11-01T06:07:15.376" v="1293" actId="478"/>
          <ac:spMkLst>
            <pc:docMk/>
            <pc:sldMk cId="2306202373" sldId="580"/>
            <ac:spMk id="165" creationId="{42CA7174-0148-1520-6BE2-9A0A6731CDD5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6" creationId="{EDA04655-3E2C-99B0-6723-0961065C926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7" creationId="{C68EAB85-5E74-1D56-FE65-AE9CA9DC24D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8" creationId="{C0F3110A-8047-B8E8-9E78-CF91CA2676FD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9" creationId="{4C48E9CD-FB11-9BA9-53B3-3C6C5FCCEE8B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0" creationId="{373F75FC-03C6-3E2A-1DD1-47BFCB4E673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1" creationId="{ECD943A4-1724-5F06-5139-11FDA3B335F4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2" creationId="{9D8EDA8D-2088-FC67-DE53-A4433C180DE0}"/>
          </ac:spMkLst>
        </pc:spChg>
        <pc:grpChg chg="add del mod">
          <ac:chgData name="Ahmed, Shareef" userId="ce7c6025-ca9f-4b65-b3ee-82447e2e582a" providerId="ADAL" clId="{58923FD1-D1DB-41F4-B882-DFA6D381D9FD}" dt="2023-11-01T06:03:19.236" v="1237" actId="165"/>
          <ac:grpSpMkLst>
            <pc:docMk/>
            <pc:sldMk cId="2306202373" sldId="580"/>
            <ac:grpSpMk id="3" creationId="{1F8EE337-2DF6-6C4A-396C-76FFE4031BDA}"/>
          </ac:grpSpMkLst>
        </pc:grpChg>
        <pc:grpChg chg="del mod">
          <ac:chgData name="Ahmed, Shareef" userId="ce7c6025-ca9f-4b65-b3ee-82447e2e582a" providerId="ADAL" clId="{58923FD1-D1DB-41F4-B882-DFA6D381D9FD}" dt="2023-11-01T06:02:57.673" v="1234" actId="165"/>
          <ac:grpSpMkLst>
            <pc:docMk/>
            <pc:sldMk cId="2306202373" sldId="580"/>
            <ac:grpSpMk id="62" creationId="{21BA7462-4146-2043-854C-C61D1C6E9EDB}"/>
          </ac:grpSpMkLst>
        </pc:grpChg>
        <pc:grpChg chg="del mod">
          <ac:chgData name="Ahmed, Shareef" userId="ce7c6025-ca9f-4b65-b3ee-82447e2e582a" providerId="ADAL" clId="{58923FD1-D1DB-41F4-B882-DFA6D381D9FD}" dt="2023-11-01T06:07:41.874" v="1297" actId="165"/>
          <ac:grpSpMkLst>
            <pc:docMk/>
            <pc:sldMk cId="2306202373" sldId="580"/>
            <ac:grpSpMk id="63" creationId="{D7EE3E68-7541-66A0-6463-843B015481B0}"/>
          </ac:grpSpMkLst>
        </pc:grpChg>
        <pc:grpChg chg="add mod">
          <ac:chgData name="Ahmed, Shareef" userId="ce7c6025-ca9f-4b65-b3ee-82447e2e582a" providerId="ADAL" clId="{58923FD1-D1DB-41F4-B882-DFA6D381D9FD}" dt="2023-11-01T06:03:13.384" v="1236" actId="164"/>
          <ac:grpSpMkLst>
            <pc:docMk/>
            <pc:sldMk cId="2306202373" sldId="580"/>
            <ac:grpSpMk id="125" creationId="{9D5150F3-30D4-D4CA-21F9-6888487C493F}"/>
          </ac:grpSpMkLst>
        </pc:grpChg>
        <pc:grpChg chg="add del mod">
          <ac:chgData name="Ahmed, Shareef" userId="ce7c6025-ca9f-4b65-b3ee-82447e2e582a" providerId="ADAL" clId="{58923FD1-D1DB-41F4-B882-DFA6D381D9FD}" dt="2023-11-01T06:03:47.344" v="1242" actId="165"/>
          <ac:grpSpMkLst>
            <pc:docMk/>
            <pc:sldMk cId="2306202373" sldId="580"/>
            <ac:grpSpMk id="126" creationId="{63D4651C-198F-6D9B-8206-99D69AF91088}"/>
          </ac:grpSpMkLst>
        </pc:grpChg>
        <pc:grpChg chg="add del mod">
          <ac:chgData name="Ahmed, Shareef" userId="ce7c6025-ca9f-4b65-b3ee-82447e2e582a" providerId="ADAL" clId="{58923FD1-D1DB-41F4-B882-DFA6D381D9FD}" dt="2023-11-01T06:04:44.817" v="1254"/>
          <ac:grpSpMkLst>
            <pc:docMk/>
            <pc:sldMk cId="2306202373" sldId="580"/>
            <ac:grpSpMk id="137" creationId="{212CF96C-9F75-D014-5341-7C817CC1747C}"/>
          </ac:grpSpMkLst>
        </pc:grpChg>
        <pc:grpChg chg="add mod">
          <ac:chgData name="Ahmed, Shareef" userId="ce7c6025-ca9f-4b65-b3ee-82447e2e582a" providerId="ADAL" clId="{58923FD1-D1DB-41F4-B882-DFA6D381D9FD}" dt="2023-11-01T06:05:54.585" v="1268" actId="164"/>
          <ac:grpSpMkLst>
            <pc:docMk/>
            <pc:sldMk cId="2306202373" sldId="580"/>
            <ac:grpSpMk id="152" creationId="{A14CF21D-4171-4E8D-5339-CE60B52C07EA}"/>
          </ac:grpSpMkLst>
        </pc:grpChg>
        <pc:grpChg chg="add mod">
          <ac:chgData name="Ahmed, Shareef" userId="ce7c6025-ca9f-4b65-b3ee-82447e2e582a" providerId="ADAL" clId="{58923FD1-D1DB-41F4-B882-DFA6D381D9FD}" dt="2023-11-01T06:18:21.731" v="1379" actId="164"/>
          <ac:grpSpMkLst>
            <pc:docMk/>
            <pc:sldMk cId="2306202373" sldId="580"/>
            <ac:grpSpMk id="155" creationId="{69346004-2C9F-6167-755F-F8E17D9A218B}"/>
          </ac:grpSpMkLst>
        </pc:grpChg>
        <pc:grpChg chg="add mod">
          <ac:chgData name="Ahmed, Shareef" userId="ce7c6025-ca9f-4b65-b3ee-82447e2e582a" providerId="ADAL" clId="{58923FD1-D1DB-41F4-B882-DFA6D381D9FD}" dt="2023-11-01T06:18:16.534" v="1378" actId="164"/>
          <ac:grpSpMkLst>
            <pc:docMk/>
            <pc:sldMk cId="2306202373" sldId="580"/>
            <ac:grpSpMk id="175" creationId="{ECF42AFC-0821-92AA-1CCD-F9E9A828F93B}"/>
          </ac:grpSpMkLst>
        </pc:grpChg>
        <pc:grpChg chg="add mod">
          <ac:chgData name="Ahmed, Shareef" userId="ce7c6025-ca9f-4b65-b3ee-82447e2e582a" providerId="ADAL" clId="{58923FD1-D1DB-41F4-B882-DFA6D381D9FD}" dt="2023-11-01T06:18:21.731" v="1379" actId="164"/>
          <ac:grpSpMkLst>
            <pc:docMk/>
            <pc:sldMk cId="2306202373" sldId="580"/>
            <ac:grpSpMk id="176" creationId="{21210526-E9EF-7820-C494-7FC88D890A71}"/>
          </ac:grpSpMkLst>
        </pc:grp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11" creationId="{B64F736D-D157-4D0E-1623-C0C019D033F1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6" creationId="{5D13E7AC-0C97-2E18-9BD7-23C34429D03C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7" creationId="{3E11105F-33B1-3E95-013C-D42DA00DFD70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8" creationId="{C4D0AA2E-E05D-3A04-6F43-CB2090732CB2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9" creationId="{C3D644B1-33B0-3D18-E409-F5140966A515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31" creationId="{F90C2083-9CC7-E110-03E8-719B5C1902F1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68" creationId="{1808FA1E-D5B2-D83E-10AC-9DD052A3AA0C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69" creationId="{607071F3-7DD8-3EB7-8AF2-6E3744492E2B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0" creationId="{E16B3536-5299-1AF9-BA9A-A8E50BC30ACD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1" creationId="{8FDDC922-5D9F-4C43-E29C-419AC9ED8B3A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2" creationId="{025DE244-D3D2-FC99-3375-D2A0760425FC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0" creationId="{372F60E7-D504-3BB0-87D3-922CE9559AF5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1" creationId="{93F89EE3-3C2A-4A6B-7394-F379C53E75AF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2" creationId="{54FC334D-110D-6EE0-BA51-3529F00D4FB7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94" creationId="{C7CD57CF-39EF-F600-7006-2E2885A36A1E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1" creationId="{D60A7B68-E891-85E7-FBFB-8E7DE83A61D7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2" creationId="{F8FC8A1E-FEEA-B52D-7D4C-68C4093AB3F1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3" creationId="{2F65A45E-B0E4-CE9C-D561-11E970714189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4" creationId="{D0BFBEDE-F4AB-B347-9098-C6532A156A7C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5" creationId="{33C3650F-A893-70C8-C486-A4518282FF6B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2" creationId="{34ECF3E3-EF89-9D9D-FFA4-7379FC38AA01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3" creationId="{B3ED5B6F-CA6B-E468-2BD1-F9F4815FA916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4" creationId="{75224BEB-033E-B45C-4C21-A15666B227F2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5" creationId="{C58F6259-472D-326A-3B5A-11008ABF006D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6" creationId="{D9327910-01B5-E672-BA99-D08D859E06DF}"/>
          </ac:cxnSpMkLst>
        </pc:cxnChg>
        <pc:cxnChg chg="add mod">
          <ac:chgData name="Ahmed, Shareef" userId="ce7c6025-ca9f-4b65-b3ee-82447e2e582a" providerId="ADAL" clId="{58923FD1-D1DB-41F4-B882-DFA6D381D9FD}" dt="2023-11-01T06:06:12.075" v="1270" actId="13822"/>
          <ac:cxnSpMkLst>
            <pc:docMk/>
            <pc:sldMk cId="2306202373" sldId="580"/>
            <ac:cxnSpMk id="154" creationId="{47BF2893-02C6-2D5B-7852-A39615278619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0" creationId="{85110377-D255-A789-DA8D-E522E23166B7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1" creationId="{22F76057-5BDD-D248-C9FF-4555E313139A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2" creationId="{9D92981B-5DD5-2546-BD49-BFF3DE7C44D5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3" creationId="{3E34C2CE-8343-8921-37CF-2B4CC5BAA9C9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4" creationId="{400E62A2-F550-FE78-6E1D-8E331146F68B}"/>
          </ac:cxnSpMkLst>
        </pc:cxnChg>
        <pc:cxnChg chg="add mod">
          <ac:chgData name="Ahmed, Shareef" userId="ce7c6025-ca9f-4b65-b3ee-82447e2e582a" providerId="ADAL" clId="{58923FD1-D1DB-41F4-B882-DFA6D381D9FD}" dt="2023-11-01T06:09:30.535" v="1321" actId="14100"/>
          <ac:cxnSpMkLst>
            <pc:docMk/>
            <pc:sldMk cId="2306202373" sldId="580"/>
            <ac:cxnSpMk id="173" creationId="{FE5AB52D-D217-DF14-E0EC-ADF185F279B7}"/>
          </ac:cxnSpMkLst>
        </pc:cxnChg>
      </pc:sldChg>
      <pc:sldChg chg="addSp modSp add mod ord">
        <pc:chgData name="Ahmed, Shareef" userId="ce7c6025-ca9f-4b65-b3ee-82447e2e582a" providerId="ADAL" clId="{58923FD1-D1DB-41F4-B882-DFA6D381D9FD}" dt="2023-11-02T23:40:15.114" v="4239" actId="20577"/>
        <pc:sldMkLst>
          <pc:docMk/>
          <pc:sldMk cId="2575886564" sldId="581"/>
        </pc:sldMkLst>
        <pc:spChg chg="mod">
          <ac:chgData name="Ahmed, Shareef" userId="ce7c6025-ca9f-4b65-b3ee-82447e2e582a" providerId="ADAL" clId="{58923FD1-D1DB-41F4-B882-DFA6D381D9FD}" dt="2023-11-01T06:18:54.064" v="1390"/>
          <ac:spMkLst>
            <pc:docMk/>
            <pc:sldMk cId="2575886564" sldId="581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06:17:19.331" v="1369" actId="1076"/>
          <ac:spMkLst>
            <pc:docMk/>
            <pc:sldMk cId="2575886564" sldId="581"/>
            <ac:spMk id="3" creationId="{2C129868-EE3A-642F-93AD-32664E23E264}"/>
          </ac:spMkLst>
        </pc:spChg>
        <pc:spChg chg="mod">
          <ac:chgData name="Ahmed, Shareef" userId="ce7c6025-ca9f-4b65-b3ee-82447e2e582a" providerId="ADAL" clId="{58923FD1-D1DB-41F4-B882-DFA6D381D9FD}" dt="2023-11-02T23:40:15.114" v="4239" actId="20577"/>
          <ac:spMkLst>
            <pc:docMk/>
            <pc:sldMk cId="2575886564" sldId="581"/>
            <ac:spMk id="8" creationId="{61711DAA-9525-ADD6-DA0F-BFA9161BB3F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1" creationId="{529CF6DB-EEB3-7951-0CED-E806FEE44BE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2" creationId="{AAFF4600-367B-C9CC-5AEF-8F7D1DDEA5C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3" creationId="{62957AD3-A950-09EC-EA20-E6D4BCAECC7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4" creationId="{A7475B21-CC10-EAE3-36F3-8E9CF374F27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9" creationId="{ADD20D6D-8D45-3211-1D90-17E1A4AF5F3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0" creationId="{6D5A6F36-8649-E495-8959-9654307F756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1" creationId="{6612A1E2-1737-04DB-4734-F944A84AACE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2" creationId="{F2A96776-F95F-ED98-5CD9-653894CF4DF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3" creationId="{61442EE5-A408-936D-91FC-73602E46A5E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4" creationId="{D1A08ED2-E2A2-B7BF-14E6-668DDECC7CE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5" creationId="{B4200065-5561-1FC0-C13D-4B92E1B7320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6" creationId="{35F4D0C8-4D45-D042-FAE1-E0A0CD9EB63F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7" creationId="{DF0DCB6B-B8B6-AD42-DC67-69D14B3B7C1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8" creationId="{A485C21E-FA83-D83A-3C49-7EF3177429F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9" creationId="{0604C52C-8753-0841-F873-5AA1793E16A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1" creationId="{35C8EA28-6AC7-7EA8-C909-57322A51AC8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2" creationId="{3A2B9CA5-24F3-7C76-D3C8-A0248D1C0B2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3" creationId="{80D6004B-E265-66D8-BB6C-F29E5FEE46E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4" creationId="{2F9ABC20-9666-75A6-AC15-810B89DEBC5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5" creationId="{1CAB75C3-8AFE-7543-BF02-1E9E994C718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6" creationId="{C4574A30-3675-7523-5CB3-3480242CAEB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7" creationId="{9C28FD65-9E8C-5F72-2CAF-625361046FE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8" creationId="{E7CE0DAD-AE35-FFA2-5F01-5E32DAB86C0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9" creationId="{8367BC68-EDC2-01CF-37DA-C32450727AF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0" creationId="{2B023BD3-97CA-49B1-52B4-9C6DCAD8368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1" creationId="{58D889A9-56C5-B68E-4162-0A29F690DCE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2" creationId="{CFD0B6B9-68D4-47E1-C8D3-46F29B00159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3" creationId="{BE072424-BD07-68B3-8D1A-BF312BD63C4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4" creationId="{A117BDBC-2C0B-D93D-9BBE-98677EE5E1C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5" creationId="{73698311-14B2-1CF1-908C-AE1DBBF52F0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6" creationId="{9FAB5827-E1DD-2836-8BFE-0AE595FE712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7" creationId="{A9E9D257-172A-4866-F4A5-F56B443E9F0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8" creationId="{92B6030A-EC16-93B9-8054-DB97EFD65B6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9" creationId="{B921F26E-2631-ED1F-2B74-A5F83511871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0" creationId="{4F53BBEF-C251-7B5B-1975-CA266DCFFD5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1" creationId="{24F653E3-7D1C-F619-533A-DCECCD60061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2" creationId="{82657B35-BEA4-6D00-CB5E-66D50E630311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3" creationId="{D10A0EB2-2691-4196-73A2-7469FF58D0E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4" creationId="{38D77A85-3D4C-882A-482D-1FBC121701E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5" creationId="{6208B0FD-238B-D988-9BDE-03D0F59B941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6" creationId="{695D46F3-CF54-42C9-B2EF-13BB747F175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7" creationId="{7A54D220-C6FF-6373-61DF-D5B6A9D0D891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8" creationId="{35EAF4E8-BCFB-3806-8858-BAB4A288035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9" creationId="{DA106D14-4664-260A-22C0-EC7C84D6D72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0" creationId="{542C33C7-E3E0-437C-B252-2905B510D87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1" creationId="{607EFBD4-D270-2B0A-F0CD-36AF2EA46F9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3" creationId="{6FD25599-8869-93F4-036B-78B168B7810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4" creationId="{0D3BA2CF-6AEE-05E5-7845-67CD8AB3199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5" creationId="{6EA42F2F-9819-5D5C-ABB3-AF32D3DDF6D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6" creationId="{766C05B4-A984-0704-6773-C4435C1F116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7" creationId="{6359AEAC-C1E5-6F27-F25B-C03B9A2CABD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8" creationId="{7BF00E69-7C58-2725-7487-919DE42F644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9" creationId="{D08B40EB-250D-0E2B-ABDB-833EC709473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0" creationId="{9AB9F505-2279-DB3C-2447-D6823C5E5CE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1" creationId="{D0C0B15E-46AE-134B-5BCB-E3806653DEF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2" creationId="{5200CF1A-8D86-0A2C-BD6C-468D8164793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3" creationId="{1BAF8EB2-05C8-49B9-946E-F1C167B80D6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4" creationId="{9C74A87F-FA80-BA2C-64CB-5E7FD1C422A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5" creationId="{A89CE5B1-DD63-7C58-649F-6F37F08E222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6" creationId="{D9642D84-E074-F4F9-B3B4-D0EB609184A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7" creationId="{38EA62A8-9861-C934-F5BE-E30143902CE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8" creationId="{FF8F3D9D-C0E4-145E-A320-E4DB75710FB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9" creationId="{7AF01E44-3567-AF35-911D-E02AFE58B72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0" creationId="{D327A514-3CA2-6B5F-33F3-C70E9DF6627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1" creationId="{925A3E8F-CA22-435F-9B81-D123848677A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2" creationId="{48D456FE-EF3F-F4D4-029E-96A5CE2179B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3" creationId="{F0E04960-C967-47BE-E77B-A275228DE56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4" creationId="{4407A3F4-0159-C148-B8F2-3304024250A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5" creationId="{9E30813A-D5CD-FB80-FD61-F01597F4333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6" creationId="{D7F2AFCF-1948-04F1-2465-1B53F2A3C50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7" creationId="{3F68904F-89CD-4962-3C86-F13A525E652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8" creationId="{C0172AF2-B13D-A492-B52E-1242561B905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9" creationId="{9D30D390-F17F-C17C-1BA6-D5DA192F2F9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0" creationId="{0522360E-486E-C30A-371A-CD3ADF9FAC2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6" creationId="{85CD0C45-4ACB-919F-6468-9C48C48DDEF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7" creationId="{BB09644E-60A0-DD03-81D6-B99459B7692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8" creationId="{2D047C68-3D03-F105-FAE2-46BAF3B19DB0}"/>
          </ac:spMkLst>
        </pc:spChg>
        <pc:grpChg chg="mod">
          <ac:chgData name="Ahmed, Shareef" userId="ce7c6025-ca9f-4b65-b3ee-82447e2e582a" providerId="ADAL" clId="{58923FD1-D1DB-41F4-B882-DFA6D381D9FD}" dt="2023-11-01T06:17:07.560" v="1367" actId="1076"/>
          <ac:grpSpMkLst>
            <pc:docMk/>
            <pc:sldMk cId="2575886564" sldId="581"/>
            <ac:grpSpMk id="80" creationId="{9AC2423C-BD3E-7184-1282-DD7902BF51B7}"/>
          </ac:grpSpMkLst>
        </pc:grpChg>
        <pc:grpChg chg="mod">
          <ac:chgData name="Ahmed, Shareef" userId="ce7c6025-ca9f-4b65-b3ee-82447e2e582a" providerId="ADAL" clId="{58923FD1-D1DB-41F4-B882-DFA6D381D9FD}" dt="2023-11-01T06:17:07.560" v="1367" actId="1076"/>
          <ac:grpSpMkLst>
            <pc:docMk/>
            <pc:sldMk cId="2575886564" sldId="581"/>
            <ac:grpSpMk id="132" creationId="{7EC8FC5A-9149-AA68-8EA8-C92EA06D5B4B}"/>
          </ac:grpSpMkLst>
        </pc:grp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5" creationId="{84765FEF-9083-142D-5D5D-F8B23D712B5B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6" creationId="{F0725B5F-9B57-147F-4B58-ADA993507B8B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7" creationId="{7D2487E7-8BF7-2940-0DC5-8B30508588E4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8" creationId="{FFB0464B-F19D-52AC-F2B2-E2119C4F6883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00" creationId="{56D564A9-2296-39A7-4515-A65BE747A63E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1" creationId="{F9B94FB6-73B3-012E-EA7C-E3D190E4FD36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2" creationId="{8EA81853-A92A-D409-685A-95B8BEBC1FCC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3" creationId="{EC09A97A-8C77-25A2-2E49-F23EE62FDCF6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4" creationId="{0CFD1205-FBA2-D5A5-C5DD-BC40329F6E8C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5" creationId="{558EB4D8-8053-64E8-0603-D4B267BF33E7}"/>
          </ac:cxnSpMkLst>
        </pc:cxnChg>
        <pc:cxnChg chg="mod">
          <ac:chgData name="Ahmed, Shareef" userId="ce7c6025-ca9f-4b65-b3ee-82447e2e582a" providerId="ADAL" clId="{58923FD1-D1DB-41F4-B882-DFA6D381D9FD}" dt="2023-11-01T06:17:13.724" v="1368" actId="14100"/>
          <ac:cxnSpMkLst>
            <pc:docMk/>
            <pc:sldMk cId="2575886564" sldId="581"/>
            <ac:cxnSpMk id="169" creationId="{CB21FB6C-CEDB-FF9A-15DD-1D353C6AFFEF}"/>
          </ac:cxnSpMkLst>
        </pc:cxnChg>
      </pc:sldChg>
      <pc:sldChg chg="addSp delSp modSp add mod">
        <pc:chgData name="Ahmed, Shareef" userId="ce7c6025-ca9f-4b65-b3ee-82447e2e582a" providerId="ADAL" clId="{58923FD1-D1DB-41F4-B882-DFA6D381D9FD}" dt="2023-11-01T16:10:31.354" v="1911" actId="207"/>
        <pc:sldMkLst>
          <pc:docMk/>
          <pc:sldMk cId="3108441003" sldId="582"/>
        </pc:sldMkLst>
        <pc:spChg chg="del">
          <ac:chgData name="Ahmed, Shareef" userId="ce7c6025-ca9f-4b65-b3ee-82447e2e582a" providerId="ADAL" clId="{58923FD1-D1DB-41F4-B882-DFA6D381D9FD}" dt="2023-11-01T06:45:34.725" v="1469" actId="478"/>
          <ac:spMkLst>
            <pc:docMk/>
            <pc:sldMk cId="3108441003" sldId="582"/>
            <ac:spMk id="3" creationId="{2C129868-EE3A-642F-93AD-32664E23E264}"/>
          </ac:spMkLst>
        </pc:spChg>
        <pc:spChg chg="add mod">
          <ac:chgData name="Ahmed, Shareef" userId="ce7c6025-ca9f-4b65-b3ee-82447e2e582a" providerId="ADAL" clId="{58923FD1-D1DB-41F4-B882-DFA6D381D9FD}" dt="2023-11-01T16:10:31.354" v="1911" actId="207"/>
          <ac:spMkLst>
            <pc:docMk/>
            <pc:sldMk cId="3108441003" sldId="582"/>
            <ac:spMk id="6" creationId="{D884B780-25B4-5DAC-54AC-FDA2EDAE41B9}"/>
          </ac:spMkLst>
        </pc:spChg>
        <pc:spChg chg="del">
          <ac:chgData name="Ahmed, Shareef" userId="ce7c6025-ca9f-4b65-b3ee-82447e2e582a" providerId="ADAL" clId="{58923FD1-D1DB-41F4-B882-DFA6D381D9FD}" dt="2023-11-01T06:45:30.422" v="1468" actId="478"/>
          <ac:spMkLst>
            <pc:docMk/>
            <pc:sldMk cId="3108441003" sldId="582"/>
            <ac:spMk id="8" creationId="{61711DAA-9525-ADD6-DA0F-BFA9161BB3F2}"/>
          </ac:spMkLst>
        </pc:spChg>
        <pc:spChg chg="del">
          <ac:chgData name="Ahmed, Shareef" userId="ce7c6025-ca9f-4b65-b3ee-82447e2e582a" providerId="ADAL" clId="{58923FD1-D1DB-41F4-B882-DFA6D381D9FD}" dt="2023-11-01T06:45:34.725" v="1469" actId="478"/>
          <ac:spMkLst>
            <pc:docMk/>
            <pc:sldMk cId="3108441003" sldId="582"/>
            <ac:spMk id="131" creationId="{607EFBD4-D270-2B0A-F0CD-36AF2EA46F96}"/>
          </ac:spMkLst>
        </pc:spChg>
        <pc:grpChg chg="del">
          <ac:chgData name="Ahmed, Shareef" userId="ce7c6025-ca9f-4b65-b3ee-82447e2e582a" providerId="ADAL" clId="{58923FD1-D1DB-41F4-B882-DFA6D381D9FD}" dt="2023-11-01T06:45:34.725" v="1469" actId="478"/>
          <ac:grpSpMkLst>
            <pc:docMk/>
            <pc:sldMk cId="3108441003" sldId="582"/>
            <ac:grpSpMk id="80" creationId="{9AC2423C-BD3E-7184-1282-DD7902BF51B7}"/>
          </ac:grpSpMkLst>
        </pc:grpChg>
        <pc:grpChg chg="del">
          <ac:chgData name="Ahmed, Shareef" userId="ce7c6025-ca9f-4b65-b3ee-82447e2e582a" providerId="ADAL" clId="{58923FD1-D1DB-41F4-B882-DFA6D381D9FD}" dt="2023-11-01T06:45:34.725" v="1469" actId="478"/>
          <ac:grpSpMkLst>
            <pc:docMk/>
            <pc:sldMk cId="3108441003" sldId="582"/>
            <ac:grpSpMk id="132" creationId="{7EC8FC5A-9149-AA68-8EA8-C92EA06D5B4B}"/>
          </ac:grpSpMkLst>
        </pc:grpChg>
        <pc:cxnChg chg="del">
          <ac:chgData name="Ahmed, Shareef" userId="ce7c6025-ca9f-4b65-b3ee-82447e2e582a" providerId="ADAL" clId="{58923FD1-D1DB-41F4-B882-DFA6D381D9FD}" dt="2023-11-01T06:45:34.725" v="1469" actId="478"/>
          <ac:cxnSpMkLst>
            <pc:docMk/>
            <pc:sldMk cId="3108441003" sldId="582"/>
            <ac:cxnSpMk id="169" creationId="{CB21FB6C-CEDB-FF9A-15DD-1D353C6AFFEF}"/>
          </ac:cxnSpMkLst>
        </pc:cxnChg>
      </pc:sldChg>
      <pc:sldChg chg="modSp add mod">
        <pc:chgData name="Ahmed, Shareef" userId="ce7c6025-ca9f-4b65-b3ee-82447e2e582a" providerId="ADAL" clId="{58923FD1-D1DB-41F4-B882-DFA6D381D9FD}" dt="2023-11-01T06:52:36.124" v="1615" actId="255"/>
        <pc:sldMkLst>
          <pc:docMk/>
          <pc:sldMk cId="1888938414" sldId="583"/>
        </pc:sldMkLst>
        <pc:spChg chg="mod">
          <ac:chgData name="Ahmed, Shareef" userId="ce7c6025-ca9f-4b65-b3ee-82447e2e582a" providerId="ADAL" clId="{58923FD1-D1DB-41F4-B882-DFA6D381D9FD}" dt="2023-11-01T06:52:36.124" v="1615" actId="255"/>
          <ac:spMkLst>
            <pc:docMk/>
            <pc:sldMk cId="1888938414" sldId="583"/>
            <ac:spMk id="6" creationId="{D884B780-25B4-5DAC-54AC-FDA2EDAE41B9}"/>
          </ac:spMkLst>
        </pc:spChg>
      </pc:sldChg>
      <pc:sldChg chg="modSp add del mod">
        <pc:chgData name="Ahmed, Shareef" userId="ce7c6025-ca9f-4b65-b3ee-82447e2e582a" providerId="ADAL" clId="{58923FD1-D1DB-41F4-B882-DFA6D381D9FD}" dt="2023-11-08T06:31:18.589" v="6435" actId="2696"/>
        <pc:sldMkLst>
          <pc:docMk/>
          <pc:sldMk cId="2902821184" sldId="584"/>
        </pc:sldMkLst>
        <pc:spChg chg="mod">
          <ac:chgData name="Ahmed, Shareef" userId="ce7c6025-ca9f-4b65-b3ee-82447e2e582a" providerId="ADAL" clId="{58923FD1-D1DB-41F4-B882-DFA6D381D9FD}" dt="2023-11-01T07:21:23.772" v="1909" actId="20577"/>
          <ac:spMkLst>
            <pc:docMk/>
            <pc:sldMk cId="2902821184" sldId="584"/>
            <ac:spMk id="7" creationId="{49390838-456D-68F3-EFE9-38A744736B19}"/>
          </ac:spMkLst>
        </pc:spChg>
      </pc:sldChg>
      <pc:sldChg chg="addSp delSp modSp add mod modAnim">
        <pc:chgData name="Ahmed, Shareef" userId="ce7c6025-ca9f-4b65-b3ee-82447e2e582a" providerId="ADAL" clId="{58923FD1-D1DB-41F4-B882-DFA6D381D9FD}" dt="2023-11-02T06:05:40.340" v="3844" actId="20577"/>
        <pc:sldMkLst>
          <pc:docMk/>
          <pc:sldMk cId="683389715" sldId="585"/>
        </pc:sldMkLst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" creationId="{C561D33A-860E-364C-8D66-84688A7BA94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" creationId="{D76432A4-364F-50AB-A702-22C5B54E8C4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6" creationId="{AF492F4E-7E24-CA70-1081-CD208ABD77E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7" creationId="{3B5EFE20-6108-F09D-948C-78E114AA846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8" creationId="{32EEDE34-8327-F3AC-31D1-CD137CDE0CF1}"/>
          </ac:spMkLst>
        </pc:spChg>
        <pc:spChg chg="mod">
          <ac:chgData name="Ahmed, Shareef" userId="ce7c6025-ca9f-4b65-b3ee-82447e2e582a" providerId="ADAL" clId="{58923FD1-D1DB-41F4-B882-DFA6D381D9FD}" dt="2023-11-02T05:36:52.065" v="3231"/>
          <ac:spMkLst>
            <pc:docMk/>
            <pc:sldMk cId="683389715" sldId="585"/>
            <ac:spMk id="9" creationId="{66B771A8-9F27-FB9A-2414-87A99260353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1" creationId="{78566C73-F14E-09A8-18CE-C683EA64D3B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2" creationId="{17AECF12-DC23-E15D-2599-571A86EADEA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4" creationId="{A3DFE448-4E7E-90D8-40E4-3056BF68105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5" creationId="{37D415E2-CC77-EBE5-D5FA-9213D2E6486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6" creationId="{C3523EAA-50B0-0CBE-EE3E-F5FDAE2EA86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7" creationId="{AEEBC42A-9230-1440-FB39-826B00D6D13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8" creationId="{888519E0-1AF8-94F1-107C-6AF862EB95E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9" creationId="{6C994FB2-7F73-698A-B744-C8CEDF6DBE0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0" creationId="{14AA45C9-25B9-4363-43FA-828884D4EC5A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1" creationId="{AA874DA0-B35E-8E5E-459E-22A887F1FE0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2" creationId="{3A4021FA-B6D7-9C8A-F9D1-AC4F7B91773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3" creationId="{8F408EA6-3960-C751-1006-70E01FF79B79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4" creationId="{E97EBB9B-8AA1-78B1-BCCA-0716FB54297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5" creationId="{2DF7E3F7-AED8-0F2F-4E03-0F5242B01CE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6" creationId="{0898B031-F6E4-6D33-5CFF-93C3EA03A7F5}"/>
          </ac:spMkLst>
        </pc:spChg>
        <pc:spChg chg="mod">
          <ac:chgData name="Ahmed, Shareef" userId="ce7c6025-ca9f-4b65-b3ee-82447e2e582a" providerId="ADAL" clId="{58923FD1-D1DB-41F4-B882-DFA6D381D9FD}" dt="2023-11-02T06:05:40.340" v="3844" actId="20577"/>
          <ac:spMkLst>
            <pc:docMk/>
            <pc:sldMk cId="683389715" sldId="585"/>
            <ac:spMk id="27" creationId="{CDF4BF03-F3B4-D1EE-FBAD-D76885790F2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8" creationId="{2174E774-E0F2-8827-8748-ED5A6DA43DF5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9" creationId="{2005FB8F-EA75-E405-4F1F-6AF96B11510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0" creationId="{6FA0C11D-CEE2-7B00-6255-34EFB400363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1" creationId="{BB82B750-0EB9-331C-F613-D570B2D1501C}"/>
          </ac:spMkLst>
        </pc:spChg>
        <pc:spChg chg="del">
          <ac:chgData name="Ahmed, Shareef" userId="ce7c6025-ca9f-4b65-b3ee-82447e2e582a" providerId="ADAL" clId="{58923FD1-D1DB-41F4-B882-DFA6D381D9FD}" dt="2023-11-01T16:27:42.548" v="2068" actId="478"/>
          <ac:spMkLst>
            <pc:docMk/>
            <pc:sldMk cId="683389715" sldId="585"/>
            <ac:spMk id="32" creationId="{653960AF-66E7-926D-8A40-7BDD4B7F021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3" creationId="{117D9B28-B34A-000A-9117-27736EF9AF9F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4" creationId="{CE8440FC-0D01-CFCD-F565-A69F5DFE27CF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5" creationId="{7D1AE709-A2E1-3C32-5734-2586471CD39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6" creationId="{0001409B-6054-CFBA-9F62-DF0E65F354C5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7" creationId="{DE742D25-97F0-CD66-59F1-3144DBF08AF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8" creationId="{8C21C65E-6FEE-90D4-68BC-F091E57098A1}"/>
          </ac:spMkLst>
        </pc:spChg>
        <pc:spChg chg="mod">
          <ac:chgData name="Ahmed, Shareef" userId="ce7c6025-ca9f-4b65-b3ee-82447e2e582a" providerId="ADAL" clId="{58923FD1-D1DB-41F4-B882-DFA6D381D9FD}" dt="2023-11-01T16:31:18.357" v="2126" actId="207"/>
          <ac:spMkLst>
            <pc:docMk/>
            <pc:sldMk cId="683389715" sldId="585"/>
            <ac:spMk id="39" creationId="{944C15FC-1181-42DD-552C-383C2F39389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0" creationId="{DD96B914-B515-10D6-9026-F9654F4EEC5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1" creationId="{C7A9E856-1183-1642-3697-1EBC8022E3C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2" creationId="{B76DABDC-1C95-D1A0-AB48-375F7DE5B65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3" creationId="{83B7C9B8-8230-0C61-4C38-7640BC5869B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4" creationId="{EEA42120-9C62-5895-55B3-14E7C727502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5" creationId="{505E7AF9-A9C6-D7BB-57A9-CC1371FC111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6" creationId="{102EB546-8D0F-7187-5DF9-18E3E4E2171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7" creationId="{6C42976F-26F9-2171-8DB6-5D591600AF1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8" creationId="{BB285426-3804-180D-EC44-96B9D5CEB80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9" creationId="{8B4D1F47-60DC-3BFA-CE7D-EC2B03F5335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0" creationId="{9520E005-2EEB-7E26-9647-659F933E84D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1" creationId="{E9547914-1694-9E97-71F3-40AC03EAE4BA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2" creationId="{B49CCC01-F2F3-5EDA-B474-4D2F10302D4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3" creationId="{81A52A37-C634-3157-A655-170816A913B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4" creationId="{3FE5903F-E2FD-0E43-3BBF-D4F18170D2C1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5" creationId="{CDA83EB4-7987-C997-6B22-3FFF089CC5D7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6" creationId="{54629CB1-131C-1AEB-F7FA-BEC126083747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7" creationId="{908D7EAD-A3E0-E5FC-E2CE-3B28CEBF9F05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8" creationId="{14A2A986-8FE3-9FAE-2330-9E8C8749EAE8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9" creationId="{176E959E-196D-A401-1B81-AE48A7FEA3A3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60" creationId="{E730C4E8-5F8A-717C-7BD3-DA5EF1023FB4}"/>
          </ac:spMkLst>
        </pc:spChg>
        <pc:grpChg chg="add mod">
          <ac:chgData name="Ahmed, Shareef" userId="ce7c6025-ca9f-4b65-b3ee-82447e2e582a" providerId="ADAL" clId="{58923FD1-D1DB-41F4-B882-DFA6D381D9FD}" dt="2023-11-01T16:31:08.697" v="2124" actId="1076"/>
          <ac:grpSpMkLst>
            <pc:docMk/>
            <pc:sldMk cId="683389715" sldId="585"/>
            <ac:grpSpMk id="2" creationId="{E8A1155D-C03D-0971-DDA5-13ABBF3C62CE}"/>
          </ac:grpSpMkLst>
        </pc:grpChg>
        <pc:grpChg chg="add mod">
          <ac:chgData name="Ahmed, Shareef" userId="ce7c6025-ca9f-4b65-b3ee-82447e2e582a" providerId="ADAL" clId="{58923FD1-D1DB-41F4-B882-DFA6D381D9FD}" dt="2023-11-01T16:33:15.683" v="2149" actId="1076"/>
          <ac:grpSpMkLst>
            <pc:docMk/>
            <pc:sldMk cId="683389715" sldId="585"/>
            <ac:grpSpMk id="61" creationId="{DAF7F8FB-B3FC-3477-9D8F-8550166D1F86}"/>
          </ac:grpSpMkLst>
        </pc:grpChg>
      </pc:sldChg>
      <pc:sldChg chg="addSp delSp modSp add mod">
        <pc:chgData name="Ahmed, Shareef" userId="ce7c6025-ca9f-4b65-b3ee-82447e2e582a" providerId="ADAL" clId="{58923FD1-D1DB-41F4-B882-DFA6D381D9FD}" dt="2023-11-02T05:36:59.255" v="3235"/>
        <pc:sldMkLst>
          <pc:docMk/>
          <pc:sldMk cId="492952971" sldId="586"/>
        </pc:sldMkLst>
        <pc:spChg chg="mod">
          <ac:chgData name="Ahmed, Shareef" userId="ce7c6025-ca9f-4b65-b3ee-82447e2e582a" providerId="ADAL" clId="{58923FD1-D1DB-41F4-B882-DFA6D381D9FD}" dt="2023-11-02T05:36:59.255" v="3235"/>
          <ac:spMkLst>
            <pc:docMk/>
            <pc:sldMk cId="492952971" sldId="586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6:47.714" v="2534" actId="478"/>
          <ac:spMkLst>
            <pc:docMk/>
            <pc:sldMk cId="492952971" sldId="586"/>
            <ac:spMk id="8" creationId="{FD6A2D98-0FA7-C676-533F-B781987F4090}"/>
          </ac:spMkLst>
        </pc:spChg>
        <pc:spChg chg="add mod">
          <ac:chgData name="Ahmed, Shareef" userId="ce7c6025-ca9f-4b65-b3ee-82447e2e582a" providerId="ADAL" clId="{58923FD1-D1DB-41F4-B882-DFA6D381D9FD}" dt="2023-11-01T17:06:36.606" v="2529"/>
          <ac:spMkLst>
            <pc:docMk/>
            <pc:sldMk cId="492952971" sldId="586"/>
            <ac:spMk id="10" creationId="{1D48A810-1660-4358-9900-AEDF05028A4E}"/>
          </ac:spMkLst>
        </pc:spChg>
        <pc:spChg chg="add mod">
          <ac:chgData name="Ahmed, Shareef" userId="ce7c6025-ca9f-4b65-b3ee-82447e2e582a" providerId="ADAL" clId="{58923FD1-D1DB-41F4-B882-DFA6D381D9FD}" dt="2023-11-01T17:21:49.701" v="2731"/>
          <ac:spMkLst>
            <pc:docMk/>
            <pc:sldMk cId="492952971" sldId="586"/>
            <ac:spMk id="12" creationId="{DCE6EA06-408B-BF25-FF90-25FDB97D1D8B}"/>
          </ac:spMkLst>
        </pc:spChg>
        <pc:spChg chg="mod">
          <ac:chgData name="Ahmed, Shareef" userId="ce7c6025-ca9f-4b65-b3ee-82447e2e582a" providerId="ADAL" clId="{58923FD1-D1DB-41F4-B882-DFA6D381D9FD}" dt="2023-11-01T17:08:46.422" v="2548" actId="20577"/>
          <ac:spMkLst>
            <pc:docMk/>
            <pc:sldMk cId="492952971" sldId="586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0:39.617" v="2421" actId="478"/>
          <ac:spMkLst>
            <pc:docMk/>
            <pc:sldMk cId="492952971" sldId="586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4.779" v="2518" actId="478"/>
          <ac:picMkLst>
            <pc:docMk/>
            <pc:sldMk cId="492952971" sldId="586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6:26.443" v="2528" actId="1076"/>
          <ac:picMkLst>
            <pc:docMk/>
            <pc:sldMk cId="492952971" sldId="586"/>
            <ac:picMk id="7" creationId="{41311F8A-011F-22FC-0F1B-AA9A02F7CC55}"/>
          </ac:picMkLst>
        </pc:picChg>
        <pc:picChg chg="add del mod">
          <ac:chgData name="Ahmed, Shareef" userId="ce7c6025-ca9f-4b65-b3ee-82447e2e582a" providerId="ADAL" clId="{58923FD1-D1DB-41F4-B882-DFA6D381D9FD}" dt="2023-11-01T17:21:49.227" v="2730" actId="478"/>
          <ac:picMkLst>
            <pc:docMk/>
            <pc:sldMk cId="492952971" sldId="586"/>
            <ac:picMk id="9" creationId="{8D3B71E9-93A1-F10F-16AF-7985C22C243C}"/>
          </ac:picMkLst>
        </pc:picChg>
        <pc:picChg chg="add mod">
          <ac:chgData name="Ahmed, Shareef" userId="ce7c6025-ca9f-4b65-b3ee-82447e2e582a" providerId="ADAL" clId="{58923FD1-D1DB-41F4-B882-DFA6D381D9FD}" dt="2023-11-01T17:21:49.701" v="2731"/>
          <ac:picMkLst>
            <pc:docMk/>
            <pc:sldMk cId="492952971" sldId="586"/>
            <ac:picMk id="11" creationId="{CB0DA2A7-7CF0-4200-F84F-1ED17E2E975E}"/>
          </ac:picMkLst>
        </pc:picChg>
        <pc:picChg chg="del">
          <ac:chgData name="Ahmed, Shareef" userId="ce7c6025-ca9f-4b65-b3ee-82447e2e582a" providerId="ADAL" clId="{58923FD1-D1DB-41F4-B882-DFA6D381D9FD}" dt="2023-11-01T16:55:46.986" v="2371" actId="478"/>
          <ac:picMkLst>
            <pc:docMk/>
            <pc:sldMk cId="492952971" sldId="586"/>
            <ac:picMk id="15" creationId="{B649F378-A24B-7BBA-C141-2C1A948B2227}"/>
          </ac:picMkLst>
        </pc:picChg>
        <pc:picChg chg="mod ord">
          <ac:chgData name="Ahmed, Shareef" userId="ce7c6025-ca9f-4b65-b3ee-82447e2e582a" providerId="ADAL" clId="{58923FD1-D1DB-41F4-B882-DFA6D381D9FD}" dt="2023-11-01T17:06:26.443" v="2528" actId="1076"/>
          <ac:picMkLst>
            <pc:docMk/>
            <pc:sldMk cId="492952971" sldId="586"/>
            <ac:picMk id="21" creationId="{DDD6325E-80E2-64BE-E0CA-7646DAF17390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03.285" v="3237"/>
        <pc:sldMkLst>
          <pc:docMk/>
          <pc:sldMk cId="2234854923" sldId="587"/>
        </pc:sldMkLst>
        <pc:spChg chg="mod">
          <ac:chgData name="Ahmed, Shareef" userId="ce7c6025-ca9f-4b65-b3ee-82447e2e582a" providerId="ADAL" clId="{58923FD1-D1DB-41F4-B882-DFA6D381D9FD}" dt="2023-11-02T05:37:03.285" v="3237"/>
          <ac:spMkLst>
            <pc:docMk/>
            <pc:sldMk cId="2234854923" sldId="58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7:03.827" v="2536" actId="478"/>
          <ac:spMkLst>
            <pc:docMk/>
            <pc:sldMk cId="2234854923" sldId="587"/>
            <ac:spMk id="9" creationId="{CCDA9F84-97D8-1C5B-13A2-6D79F094C4A8}"/>
          </ac:spMkLst>
        </pc:spChg>
        <pc:spChg chg="add mod">
          <ac:chgData name="Ahmed, Shareef" userId="ce7c6025-ca9f-4b65-b3ee-82447e2e582a" providerId="ADAL" clId="{58923FD1-D1DB-41F4-B882-DFA6D381D9FD}" dt="2023-11-01T17:06:38.608" v="2530"/>
          <ac:spMkLst>
            <pc:docMk/>
            <pc:sldMk cId="2234854923" sldId="587"/>
            <ac:spMk id="11" creationId="{A1972418-5E80-F1EA-C08A-4860CCDBE2E9}"/>
          </ac:spMkLst>
        </pc:spChg>
        <pc:spChg chg="add mod">
          <ac:chgData name="Ahmed, Shareef" userId="ce7c6025-ca9f-4b65-b3ee-82447e2e582a" providerId="ADAL" clId="{58923FD1-D1DB-41F4-B882-DFA6D381D9FD}" dt="2023-11-01T17:21:52.389" v="2733"/>
          <ac:spMkLst>
            <pc:docMk/>
            <pc:sldMk cId="2234854923" sldId="587"/>
            <ac:spMk id="13" creationId="{8C3F33C9-D1D7-6239-35BC-2212CE92F62F}"/>
          </ac:spMkLst>
        </pc:spChg>
        <pc:spChg chg="mod">
          <ac:chgData name="Ahmed, Shareef" userId="ce7c6025-ca9f-4b65-b3ee-82447e2e582a" providerId="ADAL" clId="{58923FD1-D1DB-41F4-B882-DFA6D381D9FD}" dt="2023-11-01T17:08:59.655" v="2551" actId="20577"/>
          <ac:spMkLst>
            <pc:docMk/>
            <pc:sldMk cId="2234854923" sldId="587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1:10.730" v="2431" actId="478"/>
          <ac:spMkLst>
            <pc:docMk/>
            <pc:sldMk cId="2234854923" sldId="587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7.053" v="2520" actId="478"/>
          <ac:picMkLst>
            <pc:docMk/>
            <pc:sldMk cId="2234854923" sldId="587"/>
            <ac:picMk id="6" creationId="{8045893F-2A5A-8EBC-3197-97B5CDAC916D}"/>
          </ac:picMkLst>
        </pc:picChg>
        <pc:picChg chg="mod ord">
          <ac:chgData name="Ahmed, Shareef" userId="ce7c6025-ca9f-4b65-b3ee-82447e2e582a" providerId="ADAL" clId="{58923FD1-D1DB-41F4-B882-DFA6D381D9FD}" dt="2023-11-01T17:07:31.939" v="2540" actId="1076"/>
          <ac:picMkLst>
            <pc:docMk/>
            <pc:sldMk cId="2234854923" sldId="587"/>
            <ac:picMk id="7" creationId="{41311F8A-011F-22FC-0F1B-AA9A02F7CC55}"/>
          </ac:picMkLst>
        </pc:picChg>
        <pc:picChg chg="add mod">
          <ac:chgData name="Ahmed, Shareef" userId="ce7c6025-ca9f-4b65-b3ee-82447e2e582a" providerId="ADAL" clId="{58923FD1-D1DB-41F4-B882-DFA6D381D9FD}" dt="2023-11-01T17:07:31.939" v="2540" actId="1076"/>
          <ac:picMkLst>
            <pc:docMk/>
            <pc:sldMk cId="2234854923" sldId="587"/>
            <ac:picMk id="8" creationId="{8CE8D417-0B46-9EEC-218B-AC2B30CF5B4F}"/>
          </ac:picMkLst>
        </pc:picChg>
        <pc:picChg chg="add del mod">
          <ac:chgData name="Ahmed, Shareef" userId="ce7c6025-ca9f-4b65-b3ee-82447e2e582a" providerId="ADAL" clId="{58923FD1-D1DB-41F4-B882-DFA6D381D9FD}" dt="2023-11-01T17:21:51.849" v="2732" actId="478"/>
          <ac:picMkLst>
            <pc:docMk/>
            <pc:sldMk cId="2234854923" sldId="587"/>
            <ac:picMk id="10" creationId="{E6D5BF85-C41E-B8F3-E2C8-2617648FFB85}"/>
          </ac:picMkLst>
        </pc:picChg>
        <pc:picChg chg="add mod">
          <ac:chgData name="Ahmed, Shareef" userId="ce7c6025-ca9f-4b65-b3ee-82447e2e582a" providerId="ADAL" clId="{58923FD1-D1DB-41F4-B882-DFA6D381D9FD}" dt="2023-11-01T17:21:52.389" v="2733"/>
          <ac:picMkLst>
            <pc:docMk/>
            <pc:sldMk cId="2234854923" sldId="587"/>
            <ac:picMk id="12" creationId="{5D0FC923-B3D1-A596-4C3B-AEC7C9B580C9}"/>
          </ac:picMkLst>
        </pc:picChg>
        <pc:picChg chg="del">
          <ac:chgData name="Ahmed, Shareef" userId="ce7c6025-ca9f-4b65-b3ee-82447e2e582a" providerId="ADAL" clId="{58923FD1-D1DB-41F4-B882-DFA6D381D9FD}" dt="2023-11-01T16:57:27.308" v="2390" actId="478"/>
          <ac:picMkLst>
            <pc:docMk/>
            <pc:sldMk cId="2234854923" sldId="587"/>
            <ac:picMk id="21" creationId="{DDD6325E-80E2-64BE-E0CA-7646DAF17390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06.475" v="3239"/>
        <pc:sldMkLst>
          <pc:docMk/>
          <pc:sldMk cId="3653107436" sldId="588"/>
        </pc:sldMkLst>
        <pc:spChg chg="mod">
          <ac:chgData name="Ahmed, Shareef" userId="ce7c6025-ca9f-4b65-b3ee-82447e2e582a" providerId="ADAL" clId="{58923FD1-D1DB-41F4-B882-DFA6D381D9FD}" dt="2023-11-02T05:37:06.475" v="3239"/>
          <ac:spMkLst>
            <pc:docMk/>
            <pc:sldMk cId="3653107436" sldId="588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7:06.530" v="2537" actId="478"/>
          <ac:spMkLst>
            <pc:docMk/>
            <pc:sldMk cId="3653107436" sldId="588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06:40.314" v="2531"/>
          <ac:spMkLst>
            <pc:docMk/>
            <pc:sldMk cId="3653107436" sldId="588"/>
            <ac:spMk id="12" creationId="{789774D0-AB12-71F7-3DB5-D042594488B5}"/>
          </ac:spMkLst>
        </pc:spChg>
        <pc:spChg chg="add mod">
          <ac:chgData name="Ahmed, Shareef" userId="ce7c6025-ca9f-4b65-b3ee-82447e2e582a" providerId="ADAL" clId="{58923FD1-D1DB-41F4-B882-DFA6D381D9FD}" dt="2023-11-01T17:21:56.260" v="2735"/>
          <ac:spMkLst>
            <pc:docMk/>
            <pc:sldMk cId="3653107436" sldId="588"/>
            <ac:spMk id="14" creationId="{48B6E927-BCE4-7C85-A6E8-1AB60F566371}"/>
          </ac:spMkLst>
        </pc:spChg>
        <pc:spChg chg="mod">
          <ac:chgData name="Ahmed, Shareef" userId="ce7c6025-ca9f-4b65-b3ee-82447e2e582a" providerId="ADAL" clId="{58923FD1-D1DB-41F4-B882-DFA6D381D9FD}" dt="2023-11-01T17:09:16.316" v="2555" actId="20577"/>
          <ac:spMkLst>
            <pc:docMk/>
            <pc:sldMk cId="3653107436" sldId="588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2:03.697" v="2451" actId="478"/>
          <ac:spMkLst>
            <pc:docMk/>
            <pc:sldMk cId="3653107436" sldId="588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9.962" v="2522" actId="478"/>
          <ac:picMkLst>
            <pc:docMk/>
            <pc:sldMk cId="3653107436" sldId="588"/>
            <ac:picMk id="6" creationId="{8045893F-2A5A-8EBC-3197-97B5CDAC916D}"/>
          </ac:picMkLst>
        </pc:picChg>
        <pc:picChg chg="del">
          <ac:chgData name="Ahmed, Shareef" userId="ce7c6025-ca9f-4b65-b3ee-82447e2e582a" providerId="ADAL" clId="{58923FD1-D1DB-41F4-B882-DFA6D381D9FD}" dt="2023-11-01T16:59:04.064" v="2399" actId="478"/>
          <ac:picMkLst>
            <pc:docMk/>
            <pc:sldMk cId="3653107436" sldId="588"/>
            <ac:picMk id="7" creationId="{41311F8A-011F-22FC-0F1B-AA9A02F7CC55}"/>
          </ac:picMkLst>
        </pc:picChg>
        <pc:picChg chg="mod ord">
          <ac:chgData name="Ahmed, Shareef" userId="ce7c6025-ca9f-4b65-b3ee-82447e2e582a" providerId="ADAL" clId="{58923FD1-D1DB-41F4-B882-DFA6D381D9FD}" dt="2023-11-01T17:07:41.853" v="2541" actId="1076"/>
          <ac:picMkLst>
            <pc:docMk/>
            <pc:sldMk cId="3653107436" sldId="588"/>
            <ac:picMk id="8" creationId="{8CE8D417-0B46-9EEC-218B-AC2B30CF5B4F}"/>
          </ac:picMkLst>
        </pc:picChg>
        <pc:picChg chg="add mod">
          <ac:chgData name="Ahmed, Shareef" userId="ce7c6025-ca9f-4b65-b3ee-82447e2e582a" providerId="ADAL" clId="{58923FD1-D1DB-41F4-B882-DFA6D381D9FD}" dt="2023-11-01T17:07:41.853" v="2541" actId="1076"/>
          <ac:picMkLst>
            <pc:docMk/>
            <pc:sldMk cId="3653107436" sldId="588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21:55.235" v="2734" actId="478"/>
          <ac:picMkLst>
            <pc:docMk/>
            <pc:sldMk cId="3653107436" sldId="588"/>
            <ac:picMk id="11" creationId="{7FB3E224-DE6A-5BCA-D986-32142716AF50}"/>
          </ac:picMkLst>
        </pc:picChg>
        <pc:picChg chg="add mod">
          <ac:chgData name="Ahmed, Shareef" userId="ce7c6025-ca9f-4b65-b3ee-82447e2e582a" providerId="ADAL" clId="{58923FD1-D1DB-41F4-B882-DFA6D381D9FD}" dt="2023-11-01T17:21:56.260" v="2735"/>
          <ac:picMkLst>
            <pc:docMk/>
            <pc:sldMk cId="3653107436" sldId="588"/>
            <ac:picMk id="13" creationId="{CE5F7123-8D2C-8F51-9856-9620CC1B6855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11.045" v="3241"/>
        <pc:sldMkLst>
          <pc:docMk/>
          <pc:sldMk cId="1956718292" sldId="589"/>
        </pc:sldMkLst>
        <pc:spChg chg="mod">
          <ac:chgData name="Ahmed, Shareef" userId="ce7c6025-ca9f-4b65-b3ee-82447e2e582a" providerId="ADAL" clId="{58923FD1-D1DB-41F4-B882-DFA6D381D9FD}" dt="2023-11-02T05:37:11.045" v="3241"/>
          <ac:spMkLst>
            <pc:docMk/>
            <pc:sldMk cId="1956718292" sldId="589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17:07:11.316" v="2538" actId="478"/>
          <ac:spMkLst>
            <pc:docMk/>
            <pc:sldMk cId="1956718292" sldId="589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06:41.968" v="2532"/>
          <ac:spMkLst>
            <pc:docMk/>
            <pc:sldMk cId="1956718292" sldId="589"/>
            <ac:spMk id="12" creationId="{900DF240-F15E-D1E8-C3A0-DEF77DA5369B}"/>
          </ac:spMkLst>
        </pc:spChg>
        <pc:spChg chg="add mod">
          <ac:chgData name="Ahmed, Shareef" userId="ce7c6025-ca9f-4b65-b3ee-82447e2e582a" providerId="ADAL" clId="{58923FD1-D1DB-41F4-B882-DFA6D381D9FD}" dt="2023-11-01T17:21:59.275" v="2737"/>
          <ac:spMkLst>
            <pc:docMk/>
            <pc:sldMk cId="1956718292" sldId="589"/>
            <ac:spMk id="14" creationId="{14B18C88-6A2F-D1C2-D446-7ECFCF84A070}"/>
          </ac:spMkLst>
        </pc:spChg>
        <pc:spChg chg="mod">
          <ac:chgData name="Ahmed, Shareef" userId="ce7c6025-ca9f-4b65-b3ee-82447e2e582a" providerId="ADAL" clId="{58923FD1-D1DB-41F4-B882-DFA6D381D9FD}" dt="2023-11-01T17:09:29.139" v="2558" actId="20577"/>
          <ac:spMkLst>
            <pc:docMk/>
            <pc:sldMk cId="1956718292" sldId="589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05:52.751" v="2524" actId="478"/>
          <ac:picMkLst>
            <pc:docMk/>
            <pc:sldMk cId="1956718292" sldId="589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7:54.955" v="2542" actId="1076"/>
          <ac:picMkLst>
            <pc:docMk/>
            <pc:sldMk cId="1956718292" sldId="589"/>
            <ac:picMk id="7" creationId="{BACE3919-F283-A23B-6B75-71482448C89A}"/>
          </ac:picMkLst>
        </pc:picChg>
        <pc:picChg chg="del">
          <ac:chgData name="Ahmed, Shareef" userId="ce7c6025-ca9f-4b65-b3ee-82447e2e582a" providerId="ADAL" clId="{58923FD1-D1DB-41F4-B882-DFA6D381D9FD}" dt="2023-11-01T17:02:38.074" v="2457" actId="478"/>
          <ac:picMkLst>
            <pc:docMk/>
            <pc:sldMk cId="1956718292" sldId="589"/>
            <ac:picMk id="8" creationId="{8CE8D417-0B46-9EEC-218B-AC2B30CF5B4F}"/>
          </ac:picMkLst>
        </pc:picChg>
        <pc:picChg chg="mod">
          <ac:chgData name="Ahmed, Shareef" userId="ce7c6025-ca9f-4b65-b3ee-82447e2e582a" providerId="ADAL" clId="{58923FD1-D1DB-41F4-B882-DFA6D381D9FD}" dt="2023-11-01T17:07:54.955" v="2542" actId="1076"/>
          <ac:picMkLst>
            <pc:docMk/>
            <pc:sldMk cId="1956718292" sldId="589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21:59.139" v="2736" actId="478"/>
          <ac:picMkLst>
            <pc:docMk/>
            <pc:sldMk cId="1956718292" sldId="589"/>
            <ac:picMk id="11" creationId="{BF9FECF8-42AF-F04D-6DAB-044F6998EB73}"/>
          </ac:picMkLst>
        </pc:picChg>
        <pc:picChg chg="add mod">
          <ac:chgData name="Ahmed, Shareef" userId="ce7c6025-ca9f-4b65-b3ee-82447e2e582a" providerId="ADAL" clId="{58923FD1-D1DB-41F4-B882-DFA6D381D9FD}" dt="2023-11-01T17:21:59.275" v="2737"/>
          <ac:picMkLst>
            <pc:docMk/>
            <pc:sldMk cId="1956718292" sldId="589"/>
            <ac:picMk id="13" creationId="{7D961F7C-0A80-EE8D-073B-9221085982DE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28.285" v="3243"/>
        <pc:sldMkLst>
          <pc:docMk/>
          <pc:sldMk cId="2186218048" sldId="590"/>
        </pc:sldMkLst>
        <pc:spChg chg="mod">
          <ac:chgData name="Ahmed, Shareef" userId="ce7c6025-ca9f-4b65-b3ee-82447e2e582a" providerId="ADAL" clId="{58923FD1-D1DB-41F4-B882-DFA6D381D9FD}" dt="2023-11-02T05:37:28.285" v="3243"/>
          <ac:spMkLst>
            <pc:docMk/>
            <pc:sldMk cId="2186218048" sldId="590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06:43.835" v="2533"/>
          <ac:spMkLst>
            <pc:docMk/>
            <pc:sldMk cId="2186218048" sldId="590"/>
            <ac:spMk id="8" creationId="{84F467AB-C258-A8B6-C880-28FACFB18B53}"/>
          </ac:spMkLst>
        </pc:spChg>
        <pc:spChg chg="del">
          <ac:chgData name="Ahmed, Shareef" userId="ce7c6025-ca9f-4b65-b3ee-82447e2e582a" providerId="ADAL" clId="{58923FD1-D1DB-41F4-B882-DFA6D381D9FD}" dt="2023-11-01T17:07:14.269" v="2539" actId="478"/>
          <ac:spMkLst>
            <pc:docMk/>
            <pc:sldMk cId="2186218048" sldId="590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22:02.024" v="2739"/>
          <ac:spMkLst>
            <pc:docMk/>
            <pc:sldMk cId="2186218048" sldId="590"/>
            <ac:spMk id="16" creationId="{3CB072DF-29C6-713E-BF7F-99D8FFFE2CD1}"/>
          </ac:spMkLst>
        </pc:spChg>
        <pc:spChg chg="mod">
          <ac:chgData name="Ahmed, Shareef" userId="ce7c6025-ca9f-4b65-b3ee-82447e2e582a" providerId="ADAL" clId="{58923FD1-D1DB-41F4-B882-DFA6D381D9FD}" dt="2023-11-01T17:11:31.532" v="2588" actId="20577"/>
          <ac:spMkLst>
            <pc:docMk/>
            <pc:sldMk cId="2186218048" sldId="590"/>
            <ac:spMk id="22" creationId="{AB998B6A-F1CD-464B-6510-1B4953A0A390}"/>
          </ac:spMkLst>
        </pc:spChg>
        <pc:picChg chg="add del mod">
          <ac:chgData name="Ahmed, Shareef" userId="ce7c6025-ca9f-4b65-b3ee-82447e2e582a" providerId="ADAL" clId="{58923FD1-D1DB-41F4-B882-DFA6D381D9FD}" dt="2023-11-01T17:22:01.843" v="2738" actId="478"/>
          <ac:picMkLst>
            <pc:docMk/>
            <pc:sldMk cId="2186218048" sldId="590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05:55.083" v="2526" actId="478"/>
          <ac:picMkLst>
            <pc:docMk/>
            <pc:sldMk cId="2186218048" sldId="590"/>
            <ac:picMk id="6" creationId="{8045893F-2A5A-8EBC-3197-97B5CDAC916D}"/>
          </ac:picMkLst>
        </pc:picChg>
        <pc:picChg chg="mod">
          <ac:chgData name="Ahmed, Shareef" userId="ce7c6025-ca9f-4b65-b3ee-82447e2e582a" providerId="ADAL" clId="{58923FD1-D1DB-41F4-B882-DFA6D381D9FD}" dt="2023-11-01T17:09:53.406" v="2562" actId="14100"/>
          <ac:picMkLst>
            <pc:docMk/>
            <pc:sldMk cId="2186218048" sldId="590"/>
            <ac:picMk id="7" creationId="{BACE3919-F283-A23B-6B75-71482448C89A}"/>
          </ac:picMkLst>
        </pc:picChg>
        <pc:picChg chg="del mod">
          <ac:chgData name="Ahmed, Shareef" userId="ce7c6025-ca9f-4b65-b3ee-82447e2e582a" providerId="ADAL" clId="{58923FD1-D1DB-41F4-B882-DFA6D381D9FD}" dt="2023-11-01T17:09:55.407" v="2563" actId="478"/>
          <ac:picMkLst>
            <pc:docMk/>
            <pc:sldMk cId="2186218048" sldId="590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10:28.471" v="2566" actId="478"/>
          <ac:picMkLst>
            <pc:docMk/>
            <pc:sldMk cId="2186218048" sldId="590"/>
            <ac:picMk id="12" creationId="{83D6A509-9C3F-CAC8-0CA2-F711FAAFCC34}"/>
          </ac:picMkLst>
        </pc:picChg>
        <pc:picChg chg="add mod">
          <ac:chgData name="Ahmed, Shareef" userId="ce7c6025-ca9f-4b65-b3ee-82447e2e582a" providerId="ADAL" clId="{58923FD1-D1DB-41F4-B882-DFA6D381D9FD}" dt="2023-11-01T17:10:53.562" v="2573" actId="1076"/>
          <ac:picMkLst>
            <pc:docMk/>
            <pc:sldMk cId="2186218048" sldId="590"/>
            <ac:picMk id="14" creationId="{63B0F06A-90A1-C581-A607-12CFA13D8AF2}"/>
          </ac:picMkLst>
        </pc:picChg>
        <pc:picChg chg="add mod">
          <ac:chgData name="Ahmed, Shareef" userId="ce7c6025-ca9f-4b65-b3ee-82447e2e582a" providerId="ADAL" clId="{58923FD1-D1DB-41F4-B882-DFA6D381D9FD}" dt="2023-11-01T17:22:02.024" v="2739"/>
          <ac:picMkLst>
            <pc:docMk/>
            <pc:sldMk cId="2186218048" sldId="590"/>
            <ac:picMk id="15" creationId="{160F7485-02A8-8A79-4D34-A60E9DC637A9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1.465" v="3245"/>
        <pc:sldMkLst>
          <pc:docMk/>
          <pc:sldMk cId="2857959319" sldId="591"/>
        </pc:sldMkLst>
        <pc:spChg chg="mod">
          <ac:chgData name="Ahmed, Shareef" userId="ce7c6025-ca9f-4b65-b3ee-82447e2e582a" providerId="ADAL" clId="{58923FD1-D1DB-41F4-B882-DFA6D381D9FD}" dt="2023-11-02T05:37:31.465" v="3245"/>
          <ac:spMkLst>
            <pc:docMk/>
            <pc:sldMk cId="2857959319" sldId="591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04.777" v="2741"/>
          <ac:spMkLst>
            <pc:docMk/>
            <pc:sldMk cId="2857959319" sldId="591"/>
            <ac:spMk id="11" creationId="{8ABD04B1-230E-D218-62D4-1BC02350225C}"/>
          </ac:spMkLst>
        </pc:spChg>
        <pc:spChg chg="mod">
          <ac:chgData name="Ahmed, Shareef" userId="ce7c6025-ca9f-4b65-b3ee-82447e2e582a" providerId="ADAL" clId="{58923FD1-D1DB-41F4-B882-DFA6D381D9FD}" dt="2023-11-01T17:15:45.893" v="2625" actId="113"/>
          <ac:spMkLst>
            <pc:docMk/>
            <pc:sldMk cId="2857959319" sldId="591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04.281" v="2740" actId="478"/>
          <ac:picMkLst>
            <pc:docMk/>
            <pc:sldMk cId="2857959319" sldId="591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11:40.521" v="2590" actId="478"/>
          <ac:picMkLst>
            <pc:docMk/>
            <pc:sldMk cId="2857959319" sldId="591"/>
            <ac:picMk id="7" creationId="{BACE3919-F283-A23B-6B75-71482448C89A}"/>
          </ac:picMkLst>
        </pc:picChg>
        <pc:picChg chg="add mod">
          <ac:chgData name="Ahmed, Shareef" userId="ce7c6025-ca9f-4b65-b3ee-82447e2e582a" providerId="ADAL" clId="{58923FD1-D1DB-41F4-B882-DFA6D381D9FD}" dt="2023-11-01T17:12:03.379" v="2595" actId="1076"/>
          <ac:picMkLst>
            <pc:docMk/>
            <pc:sldMk cId="2857959319" sldId="591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22:04.777" v="2741"/>
          <ac:picMkLst>
            <pc:docMk/>
            <pc:sldMk cId="2857959319" sldId="591"/>
            <ac:picMk id="10" creationId="{9FF4B743-3B63-3D49-EFC3-E3E2F6227B33}"/>
          </ac:picMkLst>
        </pc:picChg>
        <pc:picChg chg="mod">
          <ac:chgData name="Ahmed, Shareef" userId="ce7c6025-ca9f-4b65-b3ee-82447e2e582a" providerId="ADAL" clId="{58923FD1-D1DB-41F4-B882-DFA6D381D9FD}" dt="2023-11-01T17:11:44.983" v="2591" actId="1076"/>
          <ac:picMkLst>
            <pc:docMk/>
            <pc:sldMk cId="2857959319" sldId="591"/>
            <ac:picMk id="14" creationId="{63B0F06A-90A1-C581-A607-12CFA13D8AF2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4.798" v="3247"/>
        <pc:sldMkLst>
          <pc:docMk/>
          <pc:sldMk cId="3496814368" sldId="592"/>
        </pc:sldMkLst>
        <pc:spChg chg="mod">
          <ac:chgData name="Ahmed, Shareef" userId="ce7c6025-ca9f-4b65-b3ee-82447e2e582a" providerId="ADAL" clId="{58923FD1-D1DB-41F4-B882-DFA6D381D9FD}" dt="2023-11-02T05:37:34.798" v="3247"/>
          <ac:spMkLst>
            <pc:docMk/>
            <pc:sldMk cId="3496814368" sldId="592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07" v="2743"/>
          <ac:spMkLst>
            <pc:docMk/>
            <pc:sldMk cId="3496814368" sldId="592"/>
            <ac:spMk id="11" creationId="{424A359C-D72B-E3CA-CF8A-29083CCE6CED}"/>
          </ac:spMkLst>
        </pc:spChg>
        <pc:spChg chg="mod">
          <ac:chgData name="Ahmed, Shareef" userId="ce7c6025-ca9f-4b65-b3ee-82447e2e582a" providerId="ADAL" clId="{58923FD1-D1DB-41F4-B882-DFA6D381D9FD}" dt="2023-11-01T17:16:23.493" v="2629" actId="20577"/>
          <ac:spMkLst>
            <pc:docMk/>
            <pc:sldMk cId="3496814368" sldId="592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06.946" v="2742" actId="478"/>
          <ac:picMkLst>
            <pc:docMk/>
            <pc:sldMk cId="3496814368" sldId="592"/>
            <ac:picMk id="3" creationId="{7C2FC85E-4769-B3E2-4742-AC54261394C0}"/>
          </ac:picMkLst>
        </pc:picChg>
        <pc:picChg chg="add mod">
          <ac:chgData name="Ahmed, Shareef" userId="ce7c6025-ca9f-4b65-b3ee-82447e2e582a" providerId="ADAL" clId="{58923FD1-D1DB-41F4-B882-DFA6D381D9FD}" dt="2023-11-01T17:15:39.868" v="2624" actId="1076"/>
          <ac:picMkLst>
            <pc:docMk/>
            <pc:sldMk cId="3496814368" sldId="592"/>
            <ac:picMk id="7" creationId="{30FC25EB-C2EC-0642-2B1D-C5A45482622E}"/>
          </ac:picMkLst>
        </pc:picChg>
        <pc:picChg chg="mod">
          <ac:chgData name="Ahmed, Shareef" userId="ce7c6025-ca9f-4b65-b3ee-82447e2e582a" providerId="ADAL" clId="{58923FD1-D1DB-41F4-B882-DFA6D381D9FD}" dt="2023-11-01T17:15:20.536" v="2620" actId="1076"/>
          <ac:picMkLst>
            <pc:docMk/>
            <pc:sldMk cId="3496814368" sldId="592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22:07" v="2743"/>
          <ac:picMkLst>
            <pc:docMk/>
            <pc:sldMk cId="3496814368" sldId="592"/>
            <ac:picMk id="10" creationId="{09516FC9-F021-6FEA-D011-374BC3C63975}"/>
          </ac:picMkLst>
        </pc:picChg>
        <pc:picChg chg="del">
          <ac:chgData name="Ahmed, Shareef" userId="ce7c6025-ca9f-4b65-b3ee-82447e2e582a" providerId="ADAL" clId="{58923FD1-D1DB-41F4-B882-DFA6D381D9FD}" dt="2023-11-01T17:15:18.261" v="2619" actId="478"/>
          <ac:picMkLst>
            <pc:docMk/>
            <pc:sldMk cId="3496814368" sldId="592"/>
            <ac:picMk id="14" creationId="{63B0F06A-90A1-C581-A607-12CFA13D8AF2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8.485" v="3249"/>
        <pc:sldMkLst>
          <pc:docMk/>
          <pc:sldMk cId="3118161848" sldId="593"/>
        </pc:sldMkLst>
        <pc:spChg chg="mod">
          <ac:chgData name="Ahmed, Shareef" userId="ce7c6025-ca9f-4b65-b3ee-82447e2e582a" providerId="ADAL" clId="{58923FD1-D1DB-41F4-B882-DFA6D381D9FD}" dt="2023-11-02T05:37:38.485" v="3249"/>
          <ac:spMkLst>
            <pc:docMk/>
            <pc:sldMk cId="3118161848" sldId="593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10.419" v="2744"/>
          <ac:spMkLst>
            <pc:docMk/>
            <pc:sldMk cId="3118161848" sldId="593"/>
            <ac:spMk id="12" creationId="{2CA742B1-B5BC-C859-B7A8-E8524E12F36C}"/>
          </ac:spMkLst>
        </pc:spChg>
        <pc:spChg chg="mod">
          <ac:chgData name="Ahmed, Shareef" userId="ce7c6025-ca9f-4b65-b3ee-82447e2e582a" providerId="ADAL" clId="{58923FD1-D1DB-41F4-B882-DFA6D381D9FD}" dt="2023-11-01T17:17:18.440" v="2640" actId="20577"/>
          <ac:spMkLst>
            <pc:docMk/>
            <pc:sldMk cId="3118161848" sldId="593"/>
            <ac:spMk id="22" creationId="{AB998B6A-F1CD-464B-6510-1B4953A0A390}"/>
          </ac:spMkLst>
        </pc:spChg>
        <pc:picChg chg="mod">
          <ac:chgData name="Ahmed, Shareef" userId="ce7c6025-ca9f-4b65-b3ee-82447e2e582a" providerId="ADAL" clId="{58923FD1-D1DB-41F4-B882-DFA6D381D9FD}" dt="2023-11-01T17:16:50.585" v="2633" actId="1076"/>
          <ac:picMkLst>
            <pc:docMk/>
            <pc:sldMk cId="3118161848" sldId="593"/>
            <ac:picMk id="7" creationId="{30FC25EB-C2EC-0642-2B1D-C5A45482622E}"/>
          </ac:picMkLst>
        </pc:picChg>
        <pc:picChg chg="del">
          <ac:chgData name="Ahmed, Shareef" userId="ce7c6025-ca9f-4b65-b3ee-82447e2e582a" providerId="ADAL" clId="{58923FD1-D1DB-41F4-B882-DFA6D381D9FD}" dt="2023-11-01T17:16:46.148" v="2631" actId="478"/>
          <ac:picMkLst>
            <pc:docMk/>
            <pc:sldMk cId="3118161848" sldId="593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17:06.141" v="2637" actId="1076"/>
          <ac:picMkLst>
            <pc:docMk/>
            <pc:sldMk cId="3118161848" sldId="593"/>
            <ac:picMk id="10" creationId="{19DA4FF5-EB80-874D-0CE8-5FE4A6AB3BCF}"/>
          </ac:picMkLst>
        </pc:picChg>
        <pc:picChg chg="add mod">
          <ac:chgData name="Ahmed, Shareef" userId="ce7c6025-ca9f-4b65-b3ee-82447e2e582a" providerId="ADAL" clId="{58923FD1-D1DB-41F4-B882-DFA6D381D9FD}" dt="2023-11-01T17:22:10.419" v="2744"/>
          <ac:picMkLst>
            <pc:docMk/>
            <pc:sldMk cId="3118161848" sldId="593"/>
            <ac:picMk id="11" creationId="{1DCC4207-0F33-8C28-C7E1-4E5EE0148FBC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42.585" v="3251"/>
        <pc:sldMkLst>
          <pc:docMk/>
          <pc:sldMk cId="977853973" sldId="594"/>
        </pc:sldMkLst>
        <pc:spChg chg="mod">
          <ac:chgData name="Ahmed, Shareef" userId="ce7c6025-ca9f-4b65-b3ee-82447e2e582a" providerId="ADAL" clId="{58923FD1-D1DB-41F4-B882-DFA6D381D9FD}" dt="2023-11-02T05:37:42.585" v="3251"/>
          <ac:spMkLst>
            <pc:docMk/>
            <pc:sldMk cId="977853973" sldId="594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18:33.352" v="2685" actId="1076"/>
          <ac:spMkLst>
            <pc:docMk/>
            <pc:sldMk cId="977853973" sldId="594"/>
            <ac:spMk id="6" creationId="{0304F082-80F5-F30F-AC1E-1DBA28AD036F}"/>
          </ac:spMkLst>
        </pc:spChg>
        <pc:spChg chg="del">
          <ac:chgData name="Ahmed, Shareef" userId="ce7c6025-ca9f-4b65-b3ee-82447e2e582a" providerId="ADAL" clId="{58923FD1-D1DB-41F4-B882-DFA6D381D9FD}" dt="2023-11-01T17:17:37.175" v="2644" actId="478"/>
          <ac:spMkLst>
            <pc:docMk/>
            <pc:sldMk cId="977853973" sldId="594"/>
            <ac:spMk id="8" creationId="{84F467AB-C258-A8B6-C880-28FACFB18B53}"/>
          </ac:spMkLst>
        </pc:spChg>
        <pc:spChg chg="add mod">
          <ac:chgData name="Ahmed, Shareef" userId="ce7c6025-ca9f-4b65-b3ee-82447e2e582a" providerId="ADAL" clId="{58923FD1-D1DB-41F4-B882-DFA6D381D9FD}" dt="2023-11-01T17:22:14.622" v="2746"/>
          <ac:spMkLst>
            <pc:docMk/>
            <pc:sldMk cId="977853973" sldId="594"/>
            <ac:spMk id="11" creationId="{169AAC4C-BA12-9D0D-AA72-0F6E97A01D88}"/>
          </ac:spMkLst>
        </pc:spChg>
        <pc:spChg chg="del">
          <ac:chgData name="Ahmed, Shareef" userId="ce7c6025-ca9f-4b65-b3ee-82447e2e582a" providerId="ADAL" clId="{58923FD1-D1DB-41F4-B882-DFA6D381D9FD}" dt="2023-11-01T17:17:34.385" v="2642" actId="478"/>
          <ac:spMkLst>
            <pc:docMk/>
            <pc:sldMk cId="977853973" sldId="594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14.298" v="2745" actId="478"/>
          <ac:picMkLst>
            <pc:docMk/>
            <pc:sldMk cId="977853973" sldId="594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17:35.502" v="2643" actId="478"/>
          <ac:picMkLst>
            <pc:docMk/>
            <pc:sldMk cId="977853973" sldId="594"/>
            <ac:picMk id="7" creationId="{30FC25EB-C2EC-0642-2B1D-C5A45482622E}"/>
          </ac:picMkLst>
        </pc:picChg>
        <pc:picChg chg="add mod">
          <ac:chgData name="Ahmed, Shareef" userId="ce7c6025-ca9f-4b65-b3ee-82447e2e582a" providerId="ADAL" clId="{58923FD1-D1DB-41F4-B882-DFA6D381D9FD}" dt="2023-11-01T17:22:14.622" v="2746"/>
          <ac:picMkLst>
            <pc:docMk/>
            <pc:sldMk cId="977853973" sldId="594"/>
            <ac:picMk id="9" creationId="{595CE9A7-D38F-3591-858C-62511F679895}"/>
          </ac:picMkLst>
        </pc:picChg>
        <pc:picChg chg="mod">
          <ac:chgData name="Ahmed, Shareef" userId="ce7c6025-ca9f-4b65-b3ee-82447e2e582a" providerId="ADAL" clId="{58923FD1-D1DB-41F4-B882-DFA6D381D9FD}" dt="2023-11-01T17:17:41.727" v="2645" actId="1076"/>
          <ac:picMkLst>
            <pc:docMk/>
            <pc:sldMk cId="977853973" sldId="594"/>
            <ac:picMk id="10" creationId="{19DA4FF5-EB80-874D-0CE8-5FE4A6AB3BCF}"/>
          </ac:picMkLst>
        </pc:picChg>
      </pc:sldChg>
      <pc:sldChg chg="addSp modSp add mod">
        <pc:chgData name="Ahmed, Shareef" userId="ce7c6025-ca9f-4b65-b3ee-82447e2e582a" providerId="ADAL" clId="{58923FD1-D1DB-41F4-B882-DFA6D381D9FD}" dt="2023-11-02T05:36:48.722" v="3229"/>
        <pc:sldMkLst>
          <pc:docMk/>
          <pc:sldMk cId="1670930271" sldId="595"/>
        </pc:sldMkLst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2" creationId="{212A4AA3-28B6-F700-BDE6-73121F5FE123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3" creationId="{0EAED9B6-28A1-5C4C-7CEA-FDCE673D9331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5" creationId="{87DB5C65-E280-7D0D-862B-EE92683ACBBF}"/>
          </ac:spMkLst>
        </pc:spChg>
        <pc:spChg chg="mod">
          <ac:chgData name="Ahmed, Shareef" userId="ce7c6025-ca9f-4b65-b3ee-82447e2e582a" providerId="ADAL" clId="{58923FD1-D1DB-41F4-B882-DFA6D381D9FD}" dt="2023-11-02T05:36:48.722" v="3229"/>
          <ac:spMkLst>
            <pc:docMk/>
            <pc:sldMk cId="1670930271" sldId="595"/>
            <ac:spMk id="9" creationId="{66B771A8-9F27-FB9A-2414-87A99260353B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17" creationId="{3DA54173-A076-031E-C3BE-C50A805F566B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18" creationId="{3D2A27BA-0E89-3348-546B-0ACB4CFD2E5E}"/>
          </ac:spMkLst>
        </pc:spChg>
        <pc:spChg chg="mod">
          <ac:chgData name="Ahmed, Shareef" userId="ce7c6025-ca9f-4b65-b3ee-82447e2e582a" providerId="ADAL" clId="{58923FD1-D1DB-41F4-B882-DFA6D381D9FD}" dt="2023-11-01T17:49:12.431" v="3217" actId="20577"/>
          <ac:spMkLst>
            <pc:docMk/>
            <pc:sldMk cId="1670930271" sldId="595"/>
            <ac:spMk id="27" creationId="{CDF4BF03-F3B4-D1EE-FBAD-D76885790F2E}"/>
          </ac:spMkLst>
        </pc:spChg>
        <pc:spChg chg="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32" creationId="{653960AF-66E7-926D-8A40-7BDD4B7F0211}"/>
          </ac:spMkLst>
        </pc:spChg>
        <pc:grpChg chg="add mod">
          <ac:chgData name="Ahmed, Shareef" userId="ce7c6025-ca9f-4b65-b3ee-82447e2e582a" providerId="ADAL" clId="{58923FD1-D1DB-41F4-B882-DFA6D381D9FD}" dt="2023-11-01T17:46:40.136" v="3193" actId="1076"/>
          <ac:grpSpMkLst>
            <pc:docMk/>
            <pc:sldMk cId="1670930271" sldId="595"/>
            <ac:grpSpMk id="19" creationId="{84C9CCEB-63FF-F0F7-36E5-F03FBAAB0669}"/>
          </ac:grpSpMkLst>
        </pc:grp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7" creationId="{EEBDB657-5B70-7742-6B32-77B4C97401A7}"/>
          </ac:cxnSpMkLst>
        </pc:cxn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11" creationId="{47EF0437-8ADD-65B4-BB7A-92873CAB97CB}"/>
          </ac:cxnSpMkLst>
        </pc:cxn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12" creationId="{26CBA13C-2259-9A98-D24F-B9E673C84959}"/>
          </ac:cxnSpMkLst>
        </pc:cxnChg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596"/>
        </pc:sldMkLst>
      </pc:sldChg>
      <pc:sldChg chg="add del">
        <pc:chgData name="Ahmed, Shareef" userId="ce7c6025-ca9f-4b65-b3ee-82447e2e582a" providerId="ADAL" clId="{58923FD1-D1DB-41F4-B882-DFA6D381D9FD}" dt="2023-11-01T17:37:02.943" v="2879"/>
        <pc:sldMkLst>
          <pc:docMk/>
          <pc:sldMk cId="76610334" sldId="596"/>
        </pc:sldMkLst>
      </pc:sldChg>
      <pc:sldChg chg="addSp delSp modSp add del">
        <pc:chgData name="Ahmed, Shareef" userId="ce7c6025-ca9f-4b65-b3ee-82447e2e582a" providerId="ADAL" clId="{58923FD1-D1DB-41F4-B882-DFA6D381D9FD}" dt="2023-11-03T01:59:46.185" v="4323" actId="47"/>
        <pc:sldMkLst>
          <pc:docMk/>
          <pc:sldMk cId="1960707489" sldId="596"/>
        </pc:sldMkLst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" creationId="{C3F81976-FFBF-F94A-9EDB-8061AA0C115A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7" creationId="{9BDEF5E1-4C7D-D776-F971-3528522F9275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9" creationId="{F0732657-5458-D90C-3047-FAA433EE1A5B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0" creationId="{FD8DC356-2358-9892-F5D5-D9330AD8C1D7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1" creationId="{27231634-D44E-1C2E-40A1-3035FC252BFE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2" creationId="{FDC30A14-F474-0F7B-163F-D0D851239BE3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3" creationId="{8C60AB56-9717-390B-B397-A84BCD7B43D1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4" creationId="{309691B5-CB13-5DAE-314D-3A3EBE36B9A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5" creationId="{681BFFCF-E7E4-6F2C-638D-CB324A14748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6" creationId="{B8DA49A7-9AF8-0D4E-0931-A7BA6CB49119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7" creationId="{DC5A60A5-FDB5-1CE5-644F-23C7C0E30D9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8" creationId="{EF11EEBD-B01E-71D6-0D26-CFECB3463012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3" creationId="{ADEF10B7-F270-B946-0F8F-18D764EAA688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4" creationId="{D0F3F0A6-BB46-CC6A-87F8-8EAB7221BECF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5" creationId="{0E211976-4F58-BC18-490D-510F0618342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6" creationId="{516680B7-2736-A105-8307-0C8E7261451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7" creationId="{5128636C-1B6E-C10E-CCA8-EFD2CC8AA628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8" creationId="{12E807C8-A074-A7AC-B69C-FDE2EA41E0B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9" creationId="{9A8A9EB2-B43A-4909-7CAD-8B9D1B42965E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0" creationId="{4E55478C-DDC9-F4F5-12F7-7DAC84AEEEB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1" creationId="{6B16671C-C4A6-C563-B8C5-393EB799D200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2" creationId="{9B21CC57-8AA2-C590-A026-3696C8F73A33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3" creationId="{9935E7AD-274A-848B-D68D-B0CB348A165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4" creationId="{72C4C1DA-B8A8-52B0-62FF-9F30CC70819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5" creationId="{DEE63265-D984-2A9C-9935-B2BC95E7322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6" creationId="{E090A7C0-D8BC-595A-A176-CE8A735540E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7" creationId="{DAC5D3DE-7B3F-F360-BDBB-256E83FB04C8}"/>
          </ac:spMkLst>
        </pc:spChg>
      </pc:sldChg>
      <pc:sldChg chg="addSp delSp modSp add del">
        <pc:chgData name="Ahmed, Shareef" userId="ce7c6025-ca9f-4b65-b3ee-82447e2e582a" providerId="ADAL" clId="{58923FD1-D1DB-41F4-B882-DFA6D381D9FD}" dt="2023-11-03T01:59:46.185" v="4323" actId="47"/>
        <pc:sldMkLst>
          <pc:docMk/>
          <pc:sldMk cId="419870289" sldId="597"/>
        </pc:sldMkLst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" creationId="{B775B886-FDB8-0ECF-B78C-E898D6099C2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7" creationId="{4FA8CF82-7870-A65A-798F-3B813A526A74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9" creationId="{F0732657-5458-D90C-3047-FAA433EE1A5B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0" creationId="{6DAE1C42-6D9C-EDA7-AE7F-846057CECB34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1" creationId="{18B5A916-22BE-5E46-6A44-30C4F140E0E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2" creationId="{FDC30A14-F474-0F7B-163F-D0D851239BE3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3" creationId="{CE8B11B8-8881-1CBE-E86A-250E7C2A83E0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4" creationId="{309691B5-CB13-5DAE-314D-3A3EBE36B9A2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5" creationId="{F605D897-4E82-8566-AD36-71D96C714BF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6" creationId="{F3531A6A-D95D-6312-3BDE-27BDBB1F466A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7" creationId="{DC5A60A5-FDB5-1CE5-644F-23C7C0E30D95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8" creationId="{1A2156AE-A262-C030-4453-DCD71C2998A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3" creationId="{ADEF10B7-F270-B946-0F8F-18D764EAA688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4" creationId="{48940172-4ED3-AECB-F1B9-C8AB453765EF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5" creationId="{856B0277-95B2-2F68-6D29-039BB46B762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6" creationId="{C48B8EEF-01EF-FEB6-5CFB-1471CA57013C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7" creationId="{74B20DA9-1443-2CF4-DF14-29FEFB5F6092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8" creationId="{0527E1B0-46E9-F7B6-44BE-C8F58AEDD26C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9" creationId="{AA91E614-44B6-619B-6445-5174A783B234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0" creationId="{066EFED9-2AA9-7CD9-A99C-D806C179BF25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1" creationId="{66A44FF1-BFFE-DC69-F681-F599F6E15940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2" creationId="{FB5F3D14-7FDA-52C3-08C0-89A81D5C925B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3" creationId="{891B95E2-AB44-9D87-6D78-0930B1B9A757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4" creationId="{1D722A33-5FF0-BBC7-0A45-7BD9308D7F03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5" creationId="{8EB228F6-FF80-50CE-EB64-007A7A2D6506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6" creationId="{F263CD83-A156-DE20-C394-3C33C6B3F33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7" creationId="{E3873757-C6A7-CE5B-2FFE-9A33E711B791}"/>
          </ac:spMkLst>
        </pc:spChg>
      </pc:sldChg>
      <pc:sldChg chg="addSp delSp modSp add mod">
        <pc:chgData name="Ahmed, Shareef" userId="ce7c6025-ca9f-4b65-b3ee-82447e2e582a" providerId="ADAL" clId="{58923FD1-D1DB-41F4-B882-DFA6D381D9FD}" dt="2023-11-03T02:08:35.138" v="4371" actId="1076"/>
        <pc:sldMkLst>
          <pc:docMk/>
          <pc:sldMk cId="652513097" sldId="598"/>
        </pc:sldMkLst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" creationId="{F1260C8B-B489-9559-6AEC-68B1E1A3D60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7" creationId="{2B2E518F-3B15-3689-F27D-5F9599EF7914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9" creationId="{F0732657-5458-D90C-3047-FAA433EE1A5B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0" creationId="{8218C10C-27D2-24E8-1F02-0125B9CB491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1" creationId="{259A1CCA-4B7C-A1FB-57B6-B8F7BD9E5E0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2" creationId="{FDC30A14-F474-0F7B-163F-D0D851239BE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3" creationId="{AB3D1E42-F814-B685-7326-EBFDB8C9240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4" creationId="{309691B5-CB13-5DAE-314D-3A3EBE36B9A2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5" creationId="{5F1C5B77-3AFF-0221-B15A-D1B5852ECBB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6" creationId="{5EFF025E-BE63-4BF7-69A2-435B9C85B772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7" creationId="{DC5A60A5-FDB5-1CE5-644F-23C7C0E30D95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8" creationId="{7A0298BF-C991-0A33-2E4A-24146E80B4F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3" creationId="{ADEF10B7-F270-B946-0F8F-18D764EAA688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4" creationId="{5A9076FA-F629-9A8A-CA36-4286AE25D9B8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5" creationId="{8BF2443A-9D5C-317B-710E-8C5416597BA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6" creationId="{26D28837-8B2F-568C-694B-1E6951088BAA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7" creationId="{7D37B346-A80B-6146-77B8-3BD8770DC841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8" creationId="{79C02DBB-123D-1D0D-F026-4DAE0BEAD8A9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9" creationId="{05B44609-192A-CFC0-0B9B-3695B26C2386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0" creationId="{F76425A3-E42C-D8D3-4E93-9988F3F23DD7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1" creationId="{A9D12091-664A-3BA4-980F-2637069DB122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2" creationId="{04F5010B-78E2-E209-2BAC-6D08AC746401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3" creationId="{6BFF9693-0F99-2CC2-BBF3-C63A4D68606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4" creationId="{1303014B-614D-391F-F923-7E495463317F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5" creationId="{2AF736FD-7FED-C3A4-CAD2-96EDAD36FE96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6" creationId="{6E07FFF1-AC70-46ED-FB47-15A0AB59A85B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7" creationId="{A57A21C5-725B-118D-25B0-506A7A6DB804}"/>
          </ac:spMkLst>
        </pc:spChg>
        <pc:picChg chg="add mod">
          <ac:chgData name="Ahmed, Shareef" userId="ce7c6025-ca9f-4b65-b3ee-82447e2e582a" providerId="ADAL" clId="{58923FD1-D1DB-41F4-B882-DFA6D381D9FD}" dt="2023-11-03T02:08:35.138" v="4371" actId="1076"/>
          <ac:picMkLst>
            <pc:docMk/>
            <pc:sldMk cId="652513097" sldId="598"/>
            <ac:picMk id="48" creationId="{025CA33C-BF26-E06A-BD14-B8B962D18C4E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08:57.117" v="4372" actId="1076"/>
        <pc:sldMkLst>
          <pc:docMk/>
          <pc:sldMk cId="1112966419" sldId="599"/>
        </pc:sldMkLst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9" creationId="{F0732657-5458-D90C-3047-FAA433EE1A5B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2" creationId="{FDC30A14-F474-0F7B-163F-D0D851239BE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4" creationId="{309691B5-CB13-5DAE-314D-3A3EBE36B9A2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7" creationId="{DC5A60A5-FDB5-1CE5-644F-23C7C0E30D95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0" creationId="{E71B7C21-C82B-4D01-E830-99F58F7F93E8}"/>
          </ac:spMkLst>
        </pc:spChg>
        <pc:spChg chg="del mod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3" creationId="{ADEF10B7-F270-B946-0F8F-18D764EAA688}"/>
          </ac:spMkLst>
        </pc:spChg>
        <pc:picChg chg="add mod">
          <ac:chgData name="Ahmed, Shareef" userId="ce7c6025-ca9f-4b65-b3ee-82447e2e582a" providerId="ADAL" clId="{58923FD1-D1DB-41F4-B882-DFA6D381D9FD}" dt="2023-11-03T02:08:57.117" v="4372" actId="1076"/>
          <ac:picMkLst>
            <pc:docMk/>
            <pc:sldMk cId="1112966419" sldId="599"/>
            <ac:picMk id="3" creationId="{98B08CD1-CC72-9FF1-2FB1-3EF456BA005F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24:24.600" v="4397" actId="1076"/>
        <pc:sldMkLst>
          <pc:docMk/>
          <pc:sldMk cId="1229808696" sldId="600"/>
        </pc:sldMkLst>
        <pc:picChg chg="add del mod">
          <ac:chgData name="Ahmed, Shareef" userId="ce7c6025-ca9f-4b65-b3ee-82447e2e582a" providerId="ADAL" clId="{58923FD1-D1DB-41F4-B882-DFA6D381D9FD}" dt="2023-11-03T02:23:14.786" v="4394" actId="478"/>
          <ac:picMkLst>
            <pc:docMk/>
            <pc:sldMk cId="1229808696" sldId="600"/>
            <ac:picMk id="3" creationId="{555679C2-486D-04AB-844B-2D4644622D83}"/>
          </ac:picMkLst>
        </pc:picChg>
        <pc:picChg chg="add del mod ord">
          <ac:chgData name="Ahmed, Shareef" userId="ce7c6025-ca9f-4b65-b3ee-82447e2e582a" providerId="ADAL" clId="{58923FD1-D1DB-41F4-B882-DFA6D381D9FD}" dt="2023-11-03T02:23:15.765" v="4395" actId="478"/>
          <ac:picMkLst>
            <pc:docMk/>
            <pc:sldMk cId="1229808696" sldId="600"/>
            <ac:picMk id="7" creationId="{91FDC005-A861-9797-30D3-66712CE80302}"/>
          </ac:picMkLst>
        </pc:picChg>
        <pc:picChg chg="add mod">
          <ac:chgData name="Ahmed, Shareef" userId="ce7c6025-ca9f-4b65-b3ee-82447e2e582a" providerId="ADAL" clId="{58923FD1-D1DB-41F4-B882-DFA6D381D9FD}" dt="2023-11-03T02:24:24.600" v="4397" actId="1076"/>
          <ac:picMkLst>
            <pc:docMk/>
            <pc:sldMk cId="1229808696" sldId="600"/>
            <ac:picMk id="8" creationId="{36A177AE-D59C-CB0E-E2C0-ADD22828EBBC}"/>
          </ac:picMkLst>
        </pc:picChg>
      </pc:sldChg>
      <pc:sldChg chg="modSp 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3896396698" sldId="600"/>
        </pc:sldMkLst>
        <pc:spChg chg="mod">
          <ac:chgData name="Ahmed, Shareef" userId="ce7c6025-ca9f-4b65-b3ee-82447e2e582a" providerId="ADAL" clId="{58923FD1-D1DB-41F4-B882-DFA6D381D9FD}" dt="2023-11-03T02:02:28.304" v="4325" actId="207"/>
          <ac:spMkLst>
            <pc:docMk/>
            <pc:sldMk cId="3896396698" sldId="600"/>
            <ac:spMk id="8" creationId="{433BC29D-063A-FDB1-0F1D-E5C548C0EA33}"/>
          </ac:spMkLst>
        </pc:spChg>
      </pc:sldChg>
      <pc:sldChg chg="addSp modSp add mod">
        <pc:chgData name="Ahmed, Shareef" userId="ce7c6025-ca9f-4b65-b3ee-82447e2e582a" providerId="ADAL" clId="{58923FD1-D1DB-41F4-B882-DFA6D381D9FD}" dt="2023-11-03T05:55:32.018" v="5279" actId="113"/>
        <pc:sldMkLst>
          <pc:docMk/>
          <pc:sldMk cId="2632335456" sldId="601"/>
        </pc:sldMkLst>
        <pc:spChg chg="add mod">
          <ac:chgData name="Ahmed, Shareef" userId="ce7c6025-ca9f-4b65-b3ee-82447e2e582a" providerId="ADAL" clId="{58923FD1-D1DB-41F4-B882-DFA6D381D9FD}" dt="2023-11-03T05:55:32.018" v="5279" actId="113"/>
          <ac:spMkLst>
            <pc:docMk/>
            <pc:sldMk cId="2632335456" sldId="601"/>
            <ac:spMk id="7" creationId="{D36AF4D7-E83D-90B6-968E-7288A1A8A8C9}"/>
          </ac:spMkLst>
        </pc:spChg>
        <pc:picChg chg="add mod">
          <ac:chgData name="Ahmed, Shareef" userId="ce7c6025-ca9f-4b65-b3ee-82447e2e582a" providerId="ADAL" clId="{58923FD1-D1DB-41F4-B882-DFA6D381D9FD}" dt="2023-11-03T02:09:35.638" v="4374" actId="1076"/>
          <ac:picMkLst>
            <pc:docMk/>
            <pc:sldMk cId="2632335456" sldId="601"/>
            <ac:picMk id="3" creationId="{9182D6EB-BA70-97CC-A41A-B69538F041A2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4241331253" sldId="601"/>
        </pc:sldMkLst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859236210" sldId="602"/>
        </pc:sldMkLst>
      </pc:sldChg>
      <pc:sldChg chg="addSp modSp add mod">
        <pc:chgData name="Ahmed, Shareef" userId="ce7c6025-ca9f-4b65-b3ee-82447e2e582a" providerId="ADAL" clId="{58923FD1-D1DB-41F4-B882-DFA6D381D9FD}" dt="2023-11-03T02:09:47.929" v="4375" actId="1076"/>
        <pc:sldMkLst>
          <pc:docMk/>
          <pc:sldMk cId="2822802876" sldId="602"/>
        </pc:sldMkLst>
        <pc:picChg chg="add mod">
          <ac:chgData name="Ahmed, Shareef" userId="ce7c6025-ca9f-4b65-b3ee-82447e2e582a" providerId="ADAL" clId="{58923FD1-D1DB-41F4-B882-DFA6D381D9FD}" dt="2023-11-03T02:09:47.929" v="4375" actId="1076"/>
          <ac:picMkLst>
            <pc:docMk/>
            <pc:sldMk cId="2822802876" sldId="602"/>
            <ac:picMk id="3" creationId="{372E9FCF-254E-B07E-CF11-0CD93A6087C1}"/>
          </ac:picMkLst>
        </pc:picChg>
      </pc:sldChg>
      <pc:sldChg chg="addSp modSp add mod">
        <pc:chgData name="Ahmed, Shareef" userId="ce7c6025-ca9f-4b65-b3ee-82447e2e582a" providerId="ADAL" clId="{58923FD1-D1DB-41F4-B882-DFA6D381D9FD}" dt="2023-11-03T02:09:59.877" v="4376" actId="1076"/>
        <pc:sldMkLst>
          <pc:docMk/>
          <pc:sldMk cId="307765987" sldId="603"/>
        </pc:sldMkLst>
        <pc:picChg chg="add mod">
          <ac:chgData name="Ahmed, Shareef" userId="ce7c6025-ca9f-4b65-b3ee-82447e2e582a" providerId="ADAL" clId="{58923FD1-D1DB-41F4-B882-DFA6D381D9FD}" dt="2023-11-03T02:09:59.877" v="4376" actId="1076"/>
          <ac:picMkLst>
            <pc:docMk/>
            <pc:sldMk cId="307765987" sldId="603"/>
            <ac:picMk id="3" creationId="{6FEF94F4-52E7-5943-6061-34BF50A7037D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2331103133" sldId="603"/>
        </pc:sldMkLst>
      </pc:sldChg>
      <pc:sldChg chg="addSp modSp add mod">
        <pc:chgData name="Ahmed, Shareef" userId="ce7c6025-ca9f-4b65-b3ee-82447e2e582a" providerId="ADAL" clId="{58923FD1-D1DB-41F4-B882-DFA6D381D9FD}" dt="2023-11-03T02:10:12.912" v="4377" actId="1076"/>
        <pc:sldMkLst>
          <pc:docMk/>
          <pc:sldMk cId="1213758794" sldId="604"/>
        </pc:sldMkLst>
        <pc:picChg chg="add mod">
          <ac:chgData name="Ahmed, Shareef" userId="ce7c6025-ca9f-4b65-b3ee-82447e2e582a" providerId="ADAL" clId="{58923FD1-D1DB-41F4-B882-DFA6D381D9FD}" dt="2023-11-03T02:10:12.912" v="4377" actId="1076"/>
          <ac:picMkLst>
            <pc:docMk/>
            <pc:sldMk cId="1213758794" sldId="604"/>
            <ac:picMk id="3" creationId="{07522C9E-6531-E0EF-4A0A-6EB59C020D35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3047999614" sldId="604"/>
        </pc:sldMkLst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784256125" sldId="605"/>
        </pc:sldMkLst>
      </pc:sldChg>
      <pc:sldChg chg="addSp modSp add mod">
        <pc:chgData name="Ahmed, Shareef" userId="ce7c6025-ca9f-4b65-b3ee-82447e2e582a" providerId="ADAL" clId="{58923FD1-D1DB-41F4-B882-DFA6D381D9FD}" dt="2023-11-03T06:06:29.429" v="5745" actId="14100"/>
        <pc:sldMkLst>
          <pc:docMk/>
          <pc:sldMk cId="4047729344" sldId="605"/>
        </pc:sldMkLst>
        <pc:spChg chg="add mod">
          <ac:chgData name="Ahmed, Shareef" userId="ce7c6025-ca9f-4b65-b3ee-82447e2e582a" providerId="ADAL" clId="{58923FD1-D1DB-41F4-B882-DFA6D381D9FD}" dt="2023-11-03T06:06:29.429" v="5745" actId="14100"/>
          <ac:spMkLst>
            <pc:docMk/>
            <pc:sldMk cId="4047729344" sldId="605"/>
            <ac:spMk id="7" creationId="{C4120E52-DD8D-EACD-3D68-50ABFA78DB53}"/>
          </ac:spMkLst>
        </pc:spChg>
        <pc:picChg chg="add mod">
          <ac:chgData name="Ahmed, Shareef" userId="ce7c6025-ca9f-4b65-b3ee-82447e2e582a" providerId="ADAL" clId="{58923FD1-D1DB-41F4-B882-DFA6D381D9FD}" dt="2023-11-03T02:10:25.077" v="4378" actId="1076"/>
          <ac:picMkLst>
            <pc:docMk/>
            <pc:sldMk cId="4047729344" sldId="605"/>
            <ac:picMk id="3" creationId="{898427C0-376C-1B6F-1FE1-7744D4BD661E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701741570" sldId="606"/>
        </pc:sldMkLst>
      </pc:sldChg>
      <pc:sldChg chg="addSp modSp add mod">
        <pc:chgData name="Ahmed, Shareef" userId="ce7c6025-ca9f-4b65-b3ee-82447e2e582a" providerId="ADAL" clId="{58923FD1-D1DB-41F4-B882-DFA6D381D9FD}" dt="2023-11-03T02:10:37.787" v="4379" actId="1076"/>
        <pc:sldMkLst>
          <pc:docMk/>
          <pc:sldMk cId="3711448723" sldId="606"/>
        </pc:sldMkLst>
        <pc:picChg chg="add mod">
          <ac:chgData name="Ahmed, Shareef" userId="ce7c6025-ca9f-4b65-b3ee-82447e2e582a" providerId="ADAL" clId="{58923FD1-D1DB-41F4-B882-DFA6D381D9FD}" dt="2023-11-03T02:10:37.787" v="4379" actId="1076"/>
          <ac:picMkLst>
            <pc:docMk/>
            <pc:sldMk cId="3711448723" sldId="606"/>
            <ac:picMk id="3" creationId="{CFBEA94A-FE78-4509-025B-61B817C15A25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1873430612" sldId="607"/>
        </pc:sldMkLst>
      </pc:sldChg>
      <pc:sldChg chg="addSp modSp add mod">
        <pc:chgData name="Ahmed, Shareef" userId="ce7c6025-ca9f-4b65-b3ee-82447e2e582a" providerId="ADAL" clId="{58923FD1-D1DB-41F4-B882-DFA6D381D9FD}" dt="2023-11-03T02:10:47.657" v="4380" actId="1076"/>
        <pc:sldMkLst>
          <pc:docMk/>
          <pc:sldMk cId="3369563089" sldId="607"/>
        </pc:sldMkLst>
        <pc:picChg chg="add mod">
          <ac:chgData name="Ahmed, Shareef" userId="ce7c6025-ca9f-4b65-b3ee-82447e2e582a" providerId="ADAL" clId="{58923FD1-D1DB-41F4-B882-DFA6D381D9FD}" dt="2023-11-03T02:10:47.657" v="4380" actId="1076"/>
          <ac:picMkLst>
            <pc:docMk/>
            <pc:sldMk cId="3369563089" sldId="607"/>
            <ac:picMk id="3" creationId="{83453ED3-450D-5052-149D-13D9BD07C8E0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513734612" sldId="608"/>
        </pc:sldMkLst>
      </pc:sldChg>
      <pc:sldChg chg="addSp modSp add mod">
        <pc:chgData name="Ahmed, Shareef" userId="ce7c6025-ca9f-4b65-b3ee-82447e2e582a" providerId="ADAL" clId="{58923FD1-D1DB-41F4-B882-DFA6D381D9FD}" dt="2023-11-03T05:56:54.325" v="5346" actId="20577"/>
        <pc:sldMkLst>
          <pc:docMk/>
          <pc:sldMk cId="1162141231" sldId="608"/>
        </pc:sldMkLst>
        <pc:spChg chg="add mod">
          <ac:chgData name="Ahmed, Shareef" userId="ce7c6025-ca9f-4b65-b3ee-82447e2e582a" providerId="ADAL" clId="{58923FD1-D1DB-41F4-B882-DFA6D381D9FD}" dt="2023-11-03T05:56:54.325" v="5346" actId="20577"/>
          <ac:spMkLst>
            <pc:docMk/>
            <pc:sldMk cId="1162141231" sldId="608"/>
            <ac:spMk id="7" creationId="{DEC42A1B-EDDA-11FC-46B2-954050892A11}"/>
          </ac:spMkLst>
        </pc:spChg>
        <pc:picChg chg="add mod">
          <ac:chgData name="Ahmed, Shareef" userId="ce7c6025-ca9f-4b65-b3ee-82447e2e582a" providerId="ADAL" clId="{58923FD1-D1DB-41F4-B882-DFA6D381D9FD}" dt="2023-11-03T02:10:59.137" v="4381" actId="1076"/>
          <ac:picMkLst>
            <pc:docMk/>
            <pc:sldMk cId="1162141231" sldId="608"/>
            <ac:picMk id="3" creationId="{051F6556-6D64-56F8-C5F5-A141ADD2C2BB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674834406" sldId="609"/>
        </pc:sldMkLst>
      </pc:sldChg>
      <pc:sldChg chg="addSp modSp add mod">
        <pc:chgData name="Ahmed, Shareef" userId="ce7c6025-ca9f-4b65-b3ee-82447e2e582a" providerId="ADAL" clId="{58923FD1-D1DB-41F4-B882-DFA6D381D9FD}" dt="2023-11-03T02:11:10.767" v="4382" actId="1076"/>
        <pc:sldMkLst>
          <pc:docMk/>
          <pc:sldMk cId="2269526058" sldId="609"/>
        </pc:sldMkLst>
        <pc:picChg chg="add mod">
          <ac:chgData name="Ahmed, Shareef" userId="ce7c6025-ca9f-4b65-b3ee-82447e2e582a" providerId="ADAL" clId="{58923FD1-D1DB-41F4-B882-DFA6D381D9FD}" dt="2023-11-03T02:11:10.767" v="4382" actId="1076"/>
          <ac:picMkLst>
            <pc:docMk/>
            <pc:sldMk cId="2269526058" sldId="609"/>
            <ac:picMk id="3" creationId="{419665F6-D4D4-DB9F-98E2-044E159BD214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1448136810" sldId="610"/>
        </pc:sldMkLst>
      </pc:sldChg>
      <pc:sldChg chg="addSp modSp add mod">
        <pc:chgData name="Ahmed, Shareef" userId="ce7c6025-ca9f-4b65-b3ee-82447e2e582a" providerId="ADAL" clId="{58923FD1-D1DB-41F4-B882-DFA6D381D9FD}" dt="2023-11-03T02:11:35.807" v="4383" actId="1076"/>
        <pc:sldMkLst>
          <pc:docMk/>
          <pc:sldMk cId="3681191364" sldId="610"/>
        </pc:sldMkLst>
        <pc:picChg chg="add mod">
          <ac:chgData name="Ahmed, Shareef" userId="ce7c6025-ca9f-4b65-b3ee-82447e2e582a" providerId="ADAL" clId="{58923FD1-D1DB-41F4-B882-DFA6D381D9FD}" dt="2023-11-03T02:11:35.807" v="4383" actId="1076"/>
          <ac:picMkLst>
            <pc:docMk/>
            <pc:sldMk cId="3681191364" sldId="610"/>
            <ac:picMk id="3" creationId="{25805376-7F44-C0B1-93DB-15CF2A811F39}"/>
          </ac:picMkLst>
        </pc:picChg>
      </pc:sldChg>
      <pc:sldChg chg="addSp modSp add mod">
        <pc:chgData name="Ahmed, Shareef" userId="ce7c6025-ca9f-4b65-b3ee-82447e2e582a" providerId="ADAL" clId="{58923FD1-D1DB-41F4-B882-DFA6D381D9FD}" dt="2023-11-03T05:57:32.375" v="5392" actId="14100"/>
        <pc:sldMkLst>
          <pc:docMk/>
          <pc:sldMk cId="2688873142" sldId="611"/>
        </pc:sldMkLst>
        <pc:spChg chg="add mod">
          <ac:chgData name="Ahmed, Shareef" userId="ce7c6025-ca9f-4b65-b3ee-82447e2e582a" providerId="ADAL" clId="{58923FD1-D1DB-41F4-B882-DFA6D381D9FD}" dt="2023-11-03T05:57:32.375" v="5392" actId="14100"/>
          <ac:spMkLst>
            <pc:docMk/>
            <pc:sldMk cId="2688873142" sldId="611"/>
            <ac:spMk id="7" creationId="{A505DE92-E219-5360-4EE1-C2275F9769E5}"/>
          </ac:spMkLst>
        </pc:spChg>
        <pc:picChg chg="add mod">
          <ac:chgData name="Ahmed, Shareef" userId="ce7c6025-ca9f-4b65-b3ee-82447e2e582a" providerId="ADAL" clId="{58923FD1-D1DB-41F4-B882-DFA6D381D9FD}" dt="2023-11-03T02:11:47.152" v="4384" actId="1076"/>
          <ac:picMkLst>
            <pc:docMk/>
            <pc:sldMk cId="2688873142" sldId="611"/>
            <ac:picMk id="3" creationId="{4EB74898-F61D-5D87-6363-4CF41328BA55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12:00.104" v="4385" actId="1076"/>
        <pc:sldMkLst>
          <pc:docMk/>
          <pc:sldMk cId="3562776054" sldId="612"/>
        </pc:sldMkLst>
        <pc:picChg chg="del">
          <ac:chgData name="Ahmed, Shareef" userId="ce7c6025-ca9f-4b65-b3ee-82447e2e582a" providerId="ADAL" clId="{58923FD1-D1DB-41F4-B882-DFA6D381D9FD}" dt="2023-11-03T02:07:36.346" v="4367" actId="478"/>
          <ac:picMkLst>
            <pc:docMk/>
            <pc:sldMk cId="3562776054" sldId="612"/>
            <ac:picMk id="3" creationId="{4EB74898-F61D-5D87-6363-4CF41328BA55}"/>
          </ac:picMkLst>
        </pc:picChg>
        <pc:picChg chg="add mod">
          <ac:chgData name="Ahmed, Shareef" userId="ce7c6025-ca9f-4b65-b3ee-82447e2e582a" providerId="ADAL" clId="{58923FD1-D1DB-41F4-B882-DFA6D381D9FD}" dt="2023-11-03T02:12:00.104" v="4385" actId="1076"/>
          <ac:picMkLst>
            <pc:docMk/>
            <pc:sldMk cId="3562776054" sldId="612"/>
            <ac:picMk id="7" creationId="{5CFD58EA-F895-6423-97DC-09A10915ADC4}"/>
          </ac:picMkLst>
        </pc:picChg>
      </pc:sldChg>
      <pc:sldChg chg="add del">
        <pc:chgData name="Ahmed, Shareef" userId="ce7c6025-ca9f-4b65-b3ee-82447e2e582a" providerId="ADAL" clId="{58923FD1-D1DB-41F4-B882-DFA6D381D9FD}" dt="2023-11-03T02:07:51.878" v="4369" actId="2696"/>
        <pc:sldMkLst>
          <pc:docMk/>
          <pc:sldMk cId="202827582" sldId="613"/>
        </pc:sldMkLst>
      </pc:sldChg>
      <pc:sldChg chg="addSp delSp modSp add mod">
        <pc:chgData name="Ahmed, Shareef" userId="ce7c6025-ca9f-4b65-b3ee-82447e2e582a" providerId="ADAL" clId="{58923FD1-D1DB-41F4-B882-DFA6D381D9FD}" dt="2023-11-08T06:47:25.535" v="6437" actId="14100"/>
        <pc:sldMkLst>
          <pc:docMk/>
          <pc:sldMk cId="467901986" sldId="613"/>
        </pc:sldMkLst>
        <pc:spChg chg="add del mod">
          <ac:chgData name="Ahmed, Shareef" userId="ce7c6025-ca9f-4b65-b3ee-82447e2e582a" providerId="ADAL" clId="{58923FD1-D1DB-41F4-B882-DFA6D381D9FD}" dt="2023-11-08T06:47:25.535" v="6437" actId="14100"/>
          <ac:spMkLst>
            <pc:docMk/>
            <pc:sldMk cId="467901986" sldId="613"/>
            <ac:spMk id="8" creationId="{8045EFE8-4EA8-BAB0-5D49-2A6ECBC30A78}"/>
          </ac:spMkLst>
        </pc:spChg>
        <pc:picChg chg="add mod">
          <ac:chgData name="Ahmed, Shareef" userId="ce7c6025-ca9f-4b65-b3ee-82447e2e582a" providerId="ADAL" clId="{58923FD1-D1DB-41F4-B882-DFA6D381D9FD}" dt="2023-11-08T06:47:20.692" v="6436" actId="1076"/>
          <ac:picMkLst>
            <pc:docMk/>
            <pc:sldMk cId="467901986" sldId="613"/>
            <ac:picMk id="3" creationId="{B2D56F75-D56A-DBC8-E7EA-1DEB01C4179C}"/>
          </ac:picMkLst>
        </pc:picChg>
        <pc:picChg chg="mod">
          <ac:chgData name="Ahmed, Shareef" userId="ce7c6025-ca9f-4b65-b3ee-82447e2e582a" providerId="ADAL" clId="{58923FD1-D1DB-41F4-B882-DFA6D381D9FD}" dt="2023-11-08T06:47:20.692" v="6436" actId="1076"/>
          <ac:picMkLst>
            <pc:docMk/>
            <pc:sldMk cId="467901986" sldId="613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2:59:22.393" v="4407" actId="478"/>
          <ac:picMkLst>
            <pc:docMk/>
            <pc:sldMk cId="467901986" sldId="613"/>
            <ac:picMk id="7" creationId="{5CFD58EA-F895-6423-97DC-09A10915ADC4}"/>
          </ac:picMkLst>
        </pc:picChg>
      </pc:sldChg>
      <pc:sldChg chg="addSp delSp modSp add mod ord">
        <pc:chgData name="Ahmed, Shareef" userId="ce7c6025-ca9f-4b65-b3ee-82447e2e582a" providerId="ADAL" clId="{58923FD1-D1DB-41F4-B882-DFA6D381D9FD}" dt="2023-11-03T06:05:53.857" v="5726"/>
        <pc:sldMkLst>
          <pc:docMk/>
          <pc:sldMk cId="1790860074" sldId="614"/>
        </pc:sldMkLst>
        <pc:spChg chg="mod">
          <ac:chgData name="Ahmed, Shareef" userId="ce7c6025-ca9f-4b65-b3ee-82447e2e582a" providerId="ADAL" clId="{58923FD1-D1DB-41F4-B882-DFA6D381D9FD}" dt="2023-11-03T04:01:29.543" v="4557" actId="20577"/>
          <ac:spMkLst>
            <pc:docMk/>
            <pc:sldMk cId="1790860074" sldId="614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3T04:26:39.978" v="4823" actId="20577"/>
          <ac:spMkLst>
            <pc:docMk/>
            <pc:sldMk cId="1790860074" sldId="614"/>
            <ac:spMk id="7" creationId="{27F14DEF-3B66-D7F9-5B1D-2F8749E3DCC3}"/>
          </ac:spMkLst>
        </pc:spChg>
        <pc:spChg chg="mod">
          <ac:chgData name="Ahmed, Shareef" userId="ce7c6025-ca9f-4b65-b3ee-82447e2e582a" providerId="ADAL" clId="{58923FD1-D1DB-41F4-B882-DFA6D381D9FD}" dt="2023-11-03T05:32:10.820" v="4913" actId="2710"/>
          <ac:spMkLst>
            <pc:docMk/>
            <pc:sldMk cId="1790860074" sldId="614"/>
            <ac:spMk id="8" creationId="{8045EFE8-4EA8-BAB0-5D49-2A6ECBC30A78}"/>
          </ac:spMkLst>
        </pc:spChg>
        <pc:spChg chg="add mod">
          <ac:chgData name="Ahmed, Shareef" userId="ce7c6025-ca9f-4b65-b3ee-82447e2e582a" providerId="ADAL" clId="{58923FD1-D1DB-41F4-B882-DFA6D381D9FD}" dt="2023-11-03T04:29:18.744" v="4835" actId="1076"/>
          <ac:spMkLst>
            <pc:docMk/>
            <pc:sldMk cId="1790860074" sldId="614"/>
            <ac:spMk id="10" creationId="{12488861-2665-4993-535F-085347E6A6F0}"/>
          </ac:spMkLst>
        </pc:spChg>
        <pc:spChg chg="add mod">
          <ac:chgData name="Ahmed, Shareef" userId="ce7c6025-ca9f-4b65-b3ee-82447e2e582a" providerId="ADAL" clId="{58923FD1-D1DB-41F4-B882-DFA6D381D9FD}" dt="2023-11-03T04:31:40.146" v="4843" actId="14100"/>
          <ac:spMkLst>
            <pc:docMk/>
            <pc:sldMk cId="1790860074" sldId="614"/>
            <ac:spMk id="11" creationId="{0266F580-6697-44BD-B856-B518E8A5818D}"/>
          </ac:spMkLst>
        </pc:spChg>
        <pc:picChg chg="del">
          <ac:chgData name="Ahmed, Shareef" userId="ce7c6025-ca9f-4b65-b3ee-82447e2e582a" providerId="ADAL" clId="{58923FD1-D1DB-41F4-B882-DFA6D381D9FD}" dt="2023-11-03T04:01:31.210" v="4558" actId="478"/>
          <ac:picMkLst>
            <pc:docMk/>
            <pc:sldMk cId="1790860074" sldId="614"/>
            <ac:picMk id="3" creationId="{B2D56F75-D56A-DBC8-E7EA-1DEB01C4179C}"/>
          </ac:picMkLst>
        </pc:picChg>
        <pc:picChg chg="del">
          <ac:chgData name="Ahmed, Shareef" userId="ce7c6025-ca9f-4b65-b3ee-82447e2e582a" providerId="ADAL" clId="{58923FD1-D1DB-41F4-B882-DFA6D381D9FD}" dt="2023-11-03T04:01:32.089" v="4559" actId="478"/>
          <ac:picMkLst>
            <pc:docMk/>
            <pc:sldMk cId="1790860074" sldId="614"/>
            <ac:picMk id="6" creationId="{C17CF4F8-DBFF-47BB-7A57-DA37A8A73A64}"/>
          </ac:picMkLst>
        </pc:picChg>
        <pc:picChg chg="add mod">
          <ac:chgData name="Ahmed, Shareef" userId="ce7c6025-ca9f-4b65-b3ee-82447e2e582a" providerId="ADAL" clId="{58923FD1-D1DB-41F4-B882-DFA6D381D9FD}" dt="2023-11-03T04:29:31.455" v="4840" actId="1076"/>
          <ac:picMkLst>
            <pc:docMk/>
            <pc:sldMk cId="1790860074" sldId="614"/>
            <ac:picMk id="9" creationId="{C65FA479-79AC-852B-0AF2-49A5F9D1EB92}"/>
          </ac:picMkLst>
        </pc:picChg>
      </pc:sldChg>
      <pc:sldChg chg="addSp delSp modSp add mod ord">
        <pc:chgData name="Ahmed, Shareef" userId="ce7c6025-ca9f-4b65-b3ee-82447e2e582a" providerId="ADAL" clId="{58923FD1-D1DB-41F4-B882-DFA6D381D9FD}" dt="2023-11-05T07:09:08.011" v="6312" actId="12788"/>
        <pc:sldMkLst>
          <pc:docMk/>
          <pc:sldMk cId="2001289972" sldId="615"/>
        </pc:sldMkLst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" creationId="{8A429DFA-965A-E471-4A06-EE6537BE6A9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6" creationId="{7178A228-3862-5D91-B2C5-D6585D4DED75}"/>
          </ac:spMkLst>
        </pc:spChg>
        <pc:spChg chg="del">
          <ac:chgData name="Ahmed, Shareef" userId="ce7c6025-ca9f-4b65-b3ee-82447e2e582a" providerId="ADAL" clId="{58923FD1-D1DB-41F4-B882-DFA6D381D9FD}" dt="2023-11-03T05:03:34.977" v="4895" actId="478"/>
          <ac:spMkLst>
            <pc:docMk/>
            <pc:sldMk cId="2001289972" sldId="615"/>
            <ac:spMk id="7" creationId="{27F14DEF-3B66-D7F9-5B1D-2F8749E3DCC3}"/>
          </ac:spMkLst>
        </pc:spChg>
        <pc:spChg chg="del mod">
          <ac:chgData name="Ahmed, Shareef" userId="ce7c6025-ca9f-4b65-b3ee-82447e2e582a" providerId="ADAL" clId="{58923FD1-D1DB-41F4-B882-DFA6D381D9FD}" dt="2023-11-03T05:03:40.323" v="4896" actId="478"/>
          <ac:spMkLst>
            <pc:docMk/>
            <pc:sldMk cId="2001289972" sldId="615"/>
            <ac:spMk id="8" creationId="{8045EFE8-4EA8-BAB0-5D49-2A6ECBC30A78}"/>
          </ac:spMkLst>
        </pc:spChg>
        <pc:spChg chg="del">
          <ac:chgData name="Ahmed, Shareef" userId="ce7c6025-ca9f-4b65-b3ee-82447e2e582a" providerId="ADAL" clId="{58923FD1-D1DB-41F4-B882-DFA6D381D9FD}" dt="2023-11-03T05:03:40.323" v="4896" actId="478"/>
          <ac:spMkLst>
            <pc:docMk/>
            <pc:sldMk cId="2001289972" sldId="615"/>
            <ac:spMk id="10" creationId="{12488861-2665-4993-535F-085347E6A6F0}"/>
          </ac:spMkLst>
        </pc:spChg>
        <pc:spChg chg="del">
          <ac:chgData name="Ahmed, Shareef" userId="ce7c6025-ca9f-4b65-b3ee-82447e2e582a" providerId="ADAL" clId="{58923FD1-D1DB-41F4-B882-DFA6D381D9FD}" dt="2023-11-03T05:03:44.788" v="4898" actId="478"/>
          <ac:spMkLst>
            <pc:docMk/>
            <pc:sldMk cId="2001289972" sldId="615"/>
            <ac:spMk id="11" creationId="{0266F580-6697-44BD-B856-B518E8A5818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2" creationId="{96B6F974-803E-B2BE-F02B-0BE607C13E4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3" creationId="{7D27A6DE-8388-FC0E-EA4B-EC9922C7BD8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4" creationId="{E4996EA0-B683-2296-9FED-AC0DD8ED070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5" creationId="{C1AE6BD2-43D4-ED27-3A61-35BA3B1F487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6" creationId="{E7606B4D-462F-5BF1-3980-052CA68D22D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7" creationId="{4B32BFF2-C808-A09F-39C3-A91D2EAD911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8" creationId="{2341AFEE-5A14-6F9E-7987-48A9284825A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9" creationId="{34BE81A3-7B7C-59D9-2161-39E5765A1A7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0" creationId="{E3D1887F-5F08-693F-2B2E-7C9708FA4C7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1" creationId="{55A8F064-10FC-9C28-DA3B-D87C618149A1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2" creationId="{9AA8B0AA-8991-AC82-8507-C564783CF82F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3" creationId="{17DAAEAA-9D3D-B5B5-D0FE-4190B170D7E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4" creationId="{A9877026-0CCC-6204-9D8B-206BC0A5A23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5" creationId="{1321EBC5-815E-E7EF-2507-E27AA32A722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6" creationId="{25A6ECF4-773E-2F15-2087-04009D4C21F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7" creationId="{9D3E8B27-36F9-AB96-D7DD-341AC2F02BDA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8" creationId="{AA6A426A-A536-2F54-0BD0-A75438A4B80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9" creationId="{5AF03505-4DFD-E524-DCD3-DADA8472B86F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0" creationId="{7511CBDC-25FE-6EC7-868B-D385C566492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1" creationId="{E01C6955-90EA-3723-5C5C-B9FB99C34BE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2" creationId="{727DA461-3348-8B51-313B-75B0CF4D320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3" creationId="{492F304E-97C4-2FBA-1499-3EC5530E3B6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4" creationId="{AB930186-159A-E0BD-DC5F-0567C0D831C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5" creationId="{BAECCE6E-C2E7-A207-F8EF-FB3A75611FC7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6" creationId="{788E3EE8-3926-1141-8CD7-1668E7095DD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7" creationId="{C314D5C4-F2DD-A411-80B7-640BC3693D3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8" creationId="{0E1679BA-7682-4A69-6360-BDB071E581B1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9" creationId="{936972A8-9AEE-5053-712F-42ABAA2AE7D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0" creationId="{79558088-3C04-1A36-5F39-8E9988E6918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1" creationId="{2399EFE5-06C0-55BB-33AC-9C9A38F5F57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2" creationId="{69963C11-6A5C-BDC8-2B5E-0B258E6F5C2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3" creationId="{5FE7826D-423F-333A-6756-C6E9D555D8D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4" creationId="{AF4DA1C8-D68B-2F57-568D-BB6FBB5314B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5" creationId="{21B0BC18-EE80-73AE-9314-F523F8FF23F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6" creationId="{889C1812-DEDC-DBBF-5B4B-0C9513D257F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7" creationId="{27279653-31B1-6DEA-4573-BBB762F35E7B}"/>
          </ac:spMkLst>
        </pc:spChg>
        <pc:spChg chg="add del mod">
          <ac:chgData name="Ahmed, Shareef" userId="ce7c6025-ca9f-4b65-b3ee-82447e2e582a" providerId="ADAL" clId="{58923FD1-D1DB-41F4-B882-DFA6D381D9FD}" dt="2023-11-05T07:08:50.506" v="6307" actId="478"/>
          <ac:spMkLst>
            <pc:docMk/>
            <pc:sldMk cId="2001289972" sldId="615"/>
            <ac:spMk id="48" creationId="{3A41A7B9-460D-93B2-2172-1B15D038638A}"/>
          </ac:spMkLst>
        </pc:spChg>
        <pc:spChg chg="add mod">
          <ac:chgData name="Ahmed, Shareef" userId="ce7c6025-ca9f-4b65-b3ee-82447e2e582a" providerId="ADAL" clId="{58923FD1-D1DB-41F4-B882-DFA6D381D9FD}" dt="2023-11-05T07:09:08.011" v="6312" actId="12788"/>
          <ac:spMkLst>
            <pc:docMk/>
            <pc:sldMk cId="2001289972" sldId="615"/>
            <ac:spMk id="51" creationId="{2C05FB31-56A8-90C6-EB9F-B7358E7E03EC}"/>
          </ac:spMkLst>
        </pc:spChg>
        <pc:picChg chg="del">
          <ac:chgData name="Ahmed, Shareef" userId="ce7c6025-ca9f-4b65-b3ee-82447e2e582a" providerId="ADAL" clId="{58923FD1-D1DB-41F4-B882-DFA6D381D9FD}" dt="2023-11-03T05:03:43.391" v="4897" actId="478"/>
          <ac:picMkLst>
            <pc:docMk/>
            <pc:sldMk cId="2001289972" sldId="615"/>
            <ac:picMk id="9" creationId="{C65FA479-79AC-852B-0AF2-49A5F9D1EB92}"/>
          </ac:picMkLst>
        </pc:picChg>
        <pc:picChg chg="add del mod">
          <ac:chgData name="Ahmed, Shareef" userId="ce7c6025-ca9f-4b65-b3ee-82447e2e582a" providerId="ADAL" clId="{58923FD1-D1DB-41F4-B882-DFA6D381D9FD}" dt="2023-11-05T07:08:51.663" v="6308" actId="478"/>
          <ac:picMkLst>
            <pc:docMk/>
            <pc:sldMk cId="2001289972" sldId="615"/>
            <ac:picMk id="49" creationId="{58236F04-62D6-A42B-1A04-61BA73BD074A}"/>
          </ac:picMkLst>
        </pc:picChg>
        <pc:picChg chg="add mod">
          <ac:chgData name="Ahmed, Shareef" userId="ce7c6025-ca9f-4b65-b3ee-82447e2e582a" providerId="ADAL" clId="{58923FD1-D1DB-41F4-B882-DFA6D381D9FD}" dt="2023-11-05T07:09:03.175" v="6311" actId="12788"/>
          <ac:picMkLst>
            <pc:docMk/>
            <pc:sldMk cId="2001289972" sldId="615"/>
            <ac:picMk id="50" creationId="{C6DA6232-36DD-2CAD-0F6B-4CE40162EDAF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6:09:41.436" v="5872" actId="1076"/>
        <pc:sldMkLst>
          <pc:docMk/>
          <pc:sldMk cId="762950665" sldId="616"/>
        </pc:sldMkLst>
        <pc:spChg chg="mod">
          <ac:chgData name="Ahmed, Shareef" userId="ce7c6025-ca9f-4b65-b3ee-82447e2e582a" providerId="ADAL" clId="{58923FD1-D1DB-41F4-B882-DFA6D381D9FD}" dt="2023-11-03T06:01:04.893" v="5455" actId="20577"/>
          <ac:spMkLst>
            <pc:docMk/>
            <pc:sldMk cId="762950665" sldId="616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" creationId="{782FB1CC-EFDD-3840-2B62-871636C4B403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8" creationId="{414B7029-1E87-1682-769C-87CAFA1DA40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9" creationId="{6489464D-69CC-A7A5-3AAE-093720028E14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0" creationId="{EA6B03DA-7E17-4B6F-DFB7-54D81D1F801E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1" creationId="{F95D21E8-53AB-9E12-4AA3-4FD8981FC6F6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2" creationId="{C3FF2683-C607-28EC-0492-27FC04D7A9F7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3" creationId="{166CE682-FC24-BBA0-9E26-495777980CF8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4" creationId="{B59D2857-D6F7-3D5C-A10E-625CEBAA459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5" creationId="{05457F6F-63F2-80DE-2DC9-DB34CD9F3FF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6" creationId="{565702B4-208F-4816-B8C1-C1B8CEF1CB84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7" creationId="{FC310287-1E73-D8CE-3B6A-26749D65CA5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8" creationId="{B75D356B-A44D-DFF4-8EF9-E1C5301FF46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9" creationId="{DE3709F5-8BF2-5BD2-49FE-C0FDA6EB36E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0" creationId="{41D49D27-49DD-072A-6EA9-50F2AD6E355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1" creationId="{052D4997-7052-A63C-1110-CE6519A625E2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2" creationId="{3C9B92E4-8749-8329-9EA6-582F9433505B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3" creationId="{ED81D602-7504-BE11-A74F-0B833A1862A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4" creationId="{D3421AC6-8E24-58A4-455E-2DD8FDBFD735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5" creationId="{DAC58CDD-4DF9-DA5B-ADB5-58F44FA8A0C3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6" creationId="{7CA98BBB-1454-D46C-135A-E549D957E7EE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7" creationId="{37FEA858-9931-DAD1-8453-0EF9A873879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8" creationId="{06D4041D-65D9-6F0A-BE18-24CE4A233961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9" creationId="{23C841FB-5084-0F92-DBC7-9B72D4F8D66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0" creationId="{77E78BF9-8FF4-FA8E-19EE-6668379FF408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1" creationId="{D48DE74E-2249-759B-FEA8-7763DA1C2EEB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2" creationId="{8CCEC170-E3C3-A878-48FE-CF4D7A892932}"/>
          </ac:spMkLst>
        </pc:spChg>
        <pc:spChg chg="add mod">
          <ac:chgData name="Ahmed, Shareef" userId="ce7c6025-ca9f-4b65-b3ee-82447e2e582a" providerId="ADAL" clId="{58923FD1-D1DB-41F4-B882-DFA6D381D9FD}" dt="2023-11-03T06:09:13.117" v="5867" actId="20577"/>
          <ac:spMkLst>
            <pc:docMk/>
            <pc:sldMk cId="762950665" sldId="616"/>
            <ac:spMk id="33" creationId="{9B155C2F-AF3C-0255-1E6F-5E5F370F82FF}"/>
          </ac:spMkLst>
        </pc:spChg>
        <pc:picChg chg="del">
          <ac:chgData name="Ahmed, Shareef" userId="ce7c6025-ca9f-4b65-b3ee-82447e2e582a" providerId="ADAL" clId="{58923FD1-D1DB-41F4-B882-DFA6D381D9FD}" dt="2023-11-03T05:58:20.112" v="5398" actId="478"/>
          <ac:picMkLst>
            <pc:docMk/>
            <pc:sldMk cId="762950665" sldId="616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5:58:34.585" v="5399" actId="478"/>
          <ac:picMkLst>
            <pc:docMk/>
            <pc:sldMk cId="762950665" sldId="616"/>
            <ac:picMk id="7" creationId="{5CFD58EA-F895-6423-97DC-09A10915ADC4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6:17:04.278" v="6286" actId="12788"/>
        <pc:sldMkLst>
          <pc:docMk/>
          <pc:sldMk cId="4051040632" sldId="617"/>
        </pc:sldMkLst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" creationId="{782FB1CC-EFDD-3840-2B62-871636C4B40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6" creationId="{CF0283D9-A1D4-22EF-6393-69886DF6E3FE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7" creationId="{C355D8C2-6726-DA02-FD9B-04477D7388E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8" creationId="{414B7029-1E87-1682-769C-87CAFA1DA40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9" creationId="{6489464D-69CC-A7A5-3AAE-093720028E14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0" creationId="{EA6B03DA-7E17-4B6F-DFB7-54D81D1F801E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1" creationId="{F95D21E8-53AB-9E12-4AA3-4FD8981FC6F6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2" creationId="{C3FF2683-C607-28EC-0492-27FC04D7A9F7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3" creationId="{166CE682-FC24-BBA0-9E26-495777980CF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4" creationId="{B59D2857-D6F7-3D5C-A10E-625CEBAA459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5" creationId="{05457F6F-63F2-80DE-2DC9-DB34CD9F3FF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6" creationId="{565702B4-208F-4816-B8C1-C1B8CEF1CB84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7" creationId="{FC310287-1E73-D8CE-3B6A-26749D65CA5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8" creationId="{B75D356B-A44D-DFF4-8EF9-E1C5301FF46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9" creationId="{DE3709F5-8BF2-5BD2-49FE-C0FDA6EB36E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0" creationId="{41D49D27-49DD-072A-6EA9-50F2AD6E355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1" creationId="{052D4997-7052-A63C-1110-CE6519A625E2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2" creationId="{3C9B92E4-8749-8329-9EA6-582F9433505B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3" creationId="{ED81D602-7504-BE11-A74F-0B833A1862A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4" creationId="{D3421AC6-8E24-58A4-455E-2DD8FDBFD735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5" creationId="{DAC58CDD-4DF9-DA5B-ADB5-58F44FA8A0C3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6" creationId="{7CA98BBB-1454-D46C-135A-E549D957E7EE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7" creationId="{37FEA858-9931-DAD1-8453-0EF9A873879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8" creationId="{06D4041D-65D9-6F0A-BE18-24CE4A233961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9" creationId="{23C841FB-5084-0F92-DBC7-9B72D4F8D66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0" creationId="{77E78BF9-8FF4-FA8E-19EE-6668379FF40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1" creationId="{D48DE74E-2249-759B-FEA8-7763DA1C2EEB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2" creationId="{8CCEC170-E3C3-A878-48FE-CF4D7A892932}"/>
          </ac:spMkLst>
        </pc:spChg>
        <pc:spChg chg="mod">
          <ac:chgData name="Ahmed, Shareef" userId="ce7c6025-ca9f-4b65-b3ee-82447e2e582a" providerId="ADAL" clId="{58923FD1-D1DB-41F4-B882-DFA6D381D9FD}" dt="2023-11-03T06:16:27.503" v="6278" actId="14100"/>
          <ac:spMkLst>
            <pc:docMk/>
            <pc:sldMk cId="4051040632" sldId="617"/>
            <ac:spMk id="33" creationId="{9B155C2F-AF3C-0255-1E6F-5E5F370F82FF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4" creationId="{ADED3660-2E64-1FCE-B842-BCF2539004B2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5" creationId="{AAE41B67-70A0-0CA8-FD98-E670F2847B3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6" creationId="{1AA6577C-24DF-3640-C16D-25D2B13A6F6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7" creationId="{0A570B1B-3C91-1D58-5A2F-1F008697F66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8" creationId="{17E853B2-1236-5F05-6982-64034A119F2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9" creationId="{B8DA5700-C4E9-54D4-9191-24070274843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0" creationId="{AC1E20D4-A9A4-125C-5DCF-727FEAC5558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1" creationId="{8FC1E08D-FB1F-7DD6-E3BC-CA0C61B1D498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2" creationId="{2287A730-622E-C6FF-8B44-0A69A36058F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3" creationId="{068EB920-2796-29DB-DA5D-EEE4B8994D95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4" creationId="{A8BC17B9-13C8-7D1B-3C6F-D520C034330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5" creationId="{13820DD7-0838-026B-5F43-87FA101067EF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6" creationId="{44D2D2FC-6C55-25BD-FDC1-D5E57C4FE15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7" creationId="{F120FC4A-110A-B721-06E4-D94F36CC82E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8" creationId="{B73C794D-E563-A5C4-BE3F-10875BA1B384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9" creationId="{8B2F10F1-62F6-7DCA-0A2D-26679A40A11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0" creationId="{80D476A9-2618-D7D9-0C70-0367FB9EE67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1" creationId="{0E5B831C-0617-B220-05BE-8E811D815CB5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2" creationId="{C63A1273-CCAF-A85F-FED3-15B029BC371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3" creationId="{088EDD79-A884-C685-98EA-AE2F08663CD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4" creationId="{FD0611F5-9EC2-2DBC-72D2-A927F8B7934C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5" creationId="{400B67C8-94EA-5F5F-C1FB-99F5359BE8C6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6" creationId="{CF633033-D0F4-4D2E-9B80-5C24520869DB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7" creationId="{FB3812D4-198F-5297-210F-824801F0AAEB}"/>
          </ac:spMkLst>
        </pc:spChg>
        <pc:spChg chg="add del mod">
          <ac:chgData name="Ahmed, Shareef" userId="ce7c6025-ca9f-4b65-b3ee-82447e2e582a" providerId="ADAL" clId="{58923FD1-D1DB-41F4-B882-DFA6D381D9FD}" dt="2023-11-03T06:10:07.558" v="5876"/>
          <ac:spMkLst>
            <pc:docMk/>
            <pc:sldMk cId="4051040632" sldId="617"/>
            <ac:spMk id="58" creationId="{C90FFB73-6140-79BB-C94E-BD96ADEE9C93}"/>
          </ac:spMkLst>
        </pc:spChg>
        <pc:spChg chg="add del mod">
          <ac:chgData name="Ahmed, Shareef" userId="ce7c6025-ca9f-4b65-b3ee-82447e2e582a" providerId="ADAL" clId="{58923FD1-D1DB-41F4-B882-DFA6D381D9FD}" dt="2023-11-03T06:10:39.908" v="5892" actId="478"/>
          <ac:spMkLst>
            <pc:docMk/>
            <pc:sldMk cId="4051040632" sldId="617"/>
            <ac:spMk id="59" creationId="{F0E80F94-CF4A-4CE7-4C96-EBC818EFD3EE}"/>
          </ac:spMkLst>
        </pc:spChg>
        <pc:spChg chg="add del mod">
          <ac:chgData name="Ahmed, Shareef" userId="ce7c6025-ca9f-4b65-b3ee-82447e2e582a" providerId="ADAL" clId="{58923FD1-D1DB-41F4-B882-DFA6D381D9FD}" dt="2023-11-03T06:10:35.513" v="5890"/>
          <ac:spMkLst>
            <pc:docMk/>
            <pc:sldMk cId="4051040632" sldId="617"/>
            <ac:spMk id="60" creationId="{3C852E07-DB4B-6A9C-F6DD-A5866D962E96}"/>
          </ac:spMkLst>
        </pc:spChg>
        <pc:spChg chg="add del mod">
          <ac:chgData name="Ahmed, Shareef" userId="ce7c6025-ca9f-4b65-b3ee-82447e2e582a" providerId="ADAL" clId="{58923FD1-D1DB-41F4-B882-DFA6D381D9FD}" dt="2023-11-03T06:10:34.791" v="5888"/>
          <ac:spMkLst>
            <pc:docMk/>
            <pc:sldMk cId="4051040632" sldId="617"/>
            <ac:spMk id="61" creationId="{96138764-8D2C-4B4A-CC80-B537B5A67B61}"/>
          </ac:spMkLst>
        </pc:spChg>
        <pc:spChg chg="add del mod">
          <ac:chgData name="Ahmed, Shareef" userId="ce7c6025-ca9f-4b65-b3ee-82447e2e582a" providerId="ADAL" clId="{58923FD1-D1DB-41F4-B882-DFA6D381D9FD}" dt="2023-11-03T06:11:29.142" v="5947" actId="478"/>
          <ac:spMkLst>
            <pc:docMk/>
            <pc:sldMk cId="4051040632" sldId="617"/>
            <ac:spMk id="62" creationId="{6B243AC6-F192-04E8-F037-88FAC13774A0}"/>
          </ac:spMkLst>
        </pc:spChg>
        <pc:spChg chg="add mod">
          <ac:chgData name="Ahmed, Shareef" userId="ce7c6025-ca9f-4b65-b3ee-82447e2e582a" providerId="ADAL" clId="{58923FD1-D1DB-41F4-B882-DFA6D381D9FD}" dt="2023-11-03T06:17:04.278" v="6286" actId="12788"/>
          <ac:spMkLst>
            <pc:docMk/>
            <pc:sldMk cId="4051040632" sldId="617"/>
            <ac:spMk id="63" creationId="{3F653037-DA58-FCAD-70E4-CE9EF6D5E68A}"/>
          </ac:spMkLst>
        </pc:spChg>
      </pc:sldChg>
      <pc:sldChg chg="addSp delSp modSp add mod">
        <pc:chgData name="Ahmed, Shareef" userId="ce7c6025-ca9f-4b65-b3ee-82447e2e582a" providerId="ADAL" clId="{58923FD1-D1DB-41F4-B882-DFA6D381D9FD}" dt="2023-11-08T07:38:44.100" v="6936" actId="255"/>
        <pc:sldMkLst>
          <pc:docMk/>
          <pc:sldMk cId="643299567" sldId="618"/>
        </pc:sldMkLst>
        <pc:spChg chg="mod">
          <ac:chgData name="Ahmed, Shareef" userId="ce7c6025-ca9f-4b65-b3ee-82447e2e582a" providerId="ADAL" clId="{58923FD1-D1DB-41F4-B882-DFA6D381D9FD}" dt="2023-11-08T06:59:54.246" v="6464" actId="20577"/>
          <ac:spMkLst>
            <pc:docMk/>
            <pc:sldMk cId="643299567" sldId="618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8T07:38:44.100" v="6936" actId="255"/>
          <ac:spMkLst>
            <pc:docMk/>
            <pc:sldMk cId="643299567" sldId="618"/>
            <ac:spMk id="3" creationId="{022BBA11-FF38-AFF4-A168-FAD5D477141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6" creationId="{E9027F10-04AE-2563-419F-3E517F0F99A1}"/>
          </ac:spMkLst>
        </pc:spChg>
        <pc:spChg chg="add del mod">
          <ac:chgData name="Ahmed, Shareef" userId="ce7c6025-ca9f-4b65-b3ee-82447e2e582a" providerId="ADAL" clId="{58923FD1-D1DB-41F4-B882-DFA6D381D9FD}" dt="2023-11-08T07:11:03.893" v="6679" actId="478"/>
          <ac:spMkLst>
            <pc:docMk/>
            <pc:sldMk cId="643299567" sldId="618"/>
            <ac:spMk id="7" creationId="{5F0F087F-48CE-1523-5ABB-A3EEA3CF694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8" creationId="{FB5C70DA-B97C-E180-62B7-82FDD2C94BA2}"/>
          </ac:spMkLst>
        </pc:spChg>
        <pc:spChg chg="add del mod">
          <ac:chgData name="Ahmed, Shareef" userId="ce7c6025-ca9f-4b65-b3ee-82447e2e582a" providerId="ADAL" clId="{58923FD1-D1DB-41F4-B882-DFA6D381D9FD}" dt="2023-11-08T07:11:00.980" v="6678" actId="478"/>
          <ac:spMkLst>
            <pc:docMk/>
            <pc:sldMk cId="643299567" sldId="618"/>
            <ac:spMk id="9" creationId="{58C962AF-C4E3-6E95-C994-2CC01C3603DC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0" creationId="{68C43E94-45F5-307A-CB19-7ECF2A1F460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1" creationId="{4648A9E2-3CA6-6ACA-69F7-549A3C473600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2" creationId="{27ACC957-6E18-CB0C-B266-E4F804DE106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3" creationId="{61F19614-67A2-2152-55D6-5335E07C555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4" creationId="{3807549F-E982-5625-8D2E-476029ADB1B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5" creationId="{66195333-7BB4-C6B1-FFA5-806A6C65BC2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6" creationId="{2662B3B6-17AA-1A3E-C3C6-85EF5C607C2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7" creationId="{C6FBC0B8-E143-4335-2B78-1F272F0D6786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8" creationId="{DB4122B9-B559-74C1-0217-7AE1D926C76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9" creationId="{4C1AE4FC-CFC3-E06D-CCB6-1AE30D740C6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0" creationId="{B22FD734-4C08-8CB2-2AB3-833986928C9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1" creationId="{B747CE03-15E2-803F-8100-8033F5ACEF2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2" creationId="{EB891E62-5565-E91D-9FC9-F0270E2F2DC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3" creationId="{BEA2C4D9-C08F-B18E-F617-59A1DBF7C9B5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4" creationId="{B8663949-4CE3-F8B9-5EB3-8E8783BA4EDC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5" creationId="{F4C68BE2-6E0E-7824-7005-63DBE1EF3AC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6" creationId="{61293435-13E4-1139-5396-2A03C5EF5ACB}"/>
          </ac:spMkLst>
        </pc:spChg>
        <pc:spChg chg="add del mod">
          <ac:chgData name="Ahmed, Shareef" userId="ce7c6025-ca9f-4b65-b3ee-82447e2e582a" providerId="ADAL" clId="{58923FD1-D1DB-41F4-B882-DFA6D381D9FD}" dt="2023-11-08T07:10:39.155" v="6675" actId="478"/>
          <ac:spMkLst>
            <pc:docMk/>
            <pc:sldMk cId="643299567" sldId="618"/>
            <ac:spMk id="27" creationId="{630D377C-8873-2427-A419-C9109C9BCBD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8" creationId="{1CF9C4B4-7D83-6F1F-3F64-F9D6BF0604C6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9" creationId="{36D884BE-B8F3-E6B3-7497-36A96BFD944E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0" creationId="{4007FC64-5EDD-CD45-3202-8E2F278EDE20}"/>
          </ac:spMkLst>
        </pc:spChg>
        <pc:spChg chg="add del mod">
          <ac:chgData name="Ahmed, Shareef" userId="ce7c6025-ca9f-4b65-b3ee-82447e2e582a" providerId="ADAL" clId="{58923FD1-D1DB-41F4-B882-DFA6D381D9FD}" dt="2023-11-08T07:11:52.203" v="6687" actId="478"/>
          <ac:spMkLst>
            <pc:docMk/>
            <pc:sldMk cId="643299567" sldId="618"/>
            <ac:spMk id="31" creationId="{EDC71AB2-6A58-09C1-8A6E-22DC383E5AA3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2" creationId="{773CE8F9-967E-EB4A-C6EA-4C87378FA6F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3" creationId="{6FAEDD92-A83B-3CFC-D01A-5448396D0CE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4" creationId="{B7105149-709A-C0BC-0C1B-8062DD7BB03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5" creationId="{8FA398F7-E05C-7235-9630-CBCA5457954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6" creationId="{9BF5538E-C7F6-8A04-3DB7-89800E82743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7" creationId="{08645A09-BC24-0815-B2CD-889B2C3D3B9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8" creationId="{957913B1-E99D-7C7C-F630-E03B5B6EF4F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9" creationId="{7123172B-8FD9-9139-691B-E19F593B94E0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0" creationId="{D5A5D7A4-7B51-3716-7170-3FA7FBC3AC1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1" creationId="{A9FF5F67-F6C1-A624-0F2B-6D4D13682B35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2" creationId="{1DA0B3A0-56BA-11F4-F4A0-DB3F1822AAD8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3" creationId="{4B971E97-71A0-50AB-1618-90BD7339A24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4" creationId="{CE28D6CE-EBC2-29CF-4789-27ABFBCE3D38}"/>
          </ac:spMkLst>
        </pc:spChg>
        <pc:spChg chg="del">
          <ac:chgData name="Ahmed, Shareef" userId="ce7c6025-ca9f-4b65-b3ee-82447e2e582a" providerId="ADAL" clId="{58923FD1-D1DB-41F4-B882-DFA6D381D9FD}" dt="2023-11-08T06:59:58.560" v="6466" actId="478"/>
          <ac:spMkLst>
            <pc:docMk/>
            <pc:sldMk cId="643299567" sldId="618"/>
            <ac:spMk id="51" creationId="{2C05FB31-56A8-90C6-EB9F-B7358E7E03EC}"/>
          </ac:spMkLst>
        </pc:spChg>
        <pc:picChg chg="del">
          <ac:chgData name="Ahmed, Shareef" userId="ce7c6025-ca9f-4b65-b3ee-82447e2e582a" providerId="ADAL" clId="{58923FD1-D1DB-41F4-B882-DFA6D381D9FD}" dt="2023-11-08T06:59:56.509" v="6465" actId="478"/>
          <ac:picMkLst>
            <pc:docMk/>
            <pc:sldMk cId="643299567" sldId="618"/>
            <ac:picMk id="50" creationId="{C6DA6232-36DD-2CAD-0F6B-4CE40162EDAF}"/>
          </ac:picMkLst>
        </pc:picChg>
        <pc:picChg chg="add mod">
          <ac:chgData name="Ahmed, Shareef" userId="ce7c6025-ca9f-4b65-b3ee-82447e2e582a" providerId="ADAL" clId="{58923FD1-D1DB-41F4-B882-DFA6D381D9FD}" dt="2023-11-08T07:38:15.032" v="6888" actId="1076"/>
          <ac:picMkLst>
            <pc:docMk/>
            <pc:sldMk cId="643299567" sldId="618"/>
            <ac:picMk id="88" creationId="{6F93A844-9B37-974E-7744-D2F1CDFACC86}"/>
          </ac:picMkLst>
        </pc:picChg>
        <pc:picChg chg="add del">
          <ac:chgData name="Ahmed, Shareef" userId="ce7c6025-ca9f-4b65-b3ee-82447e2e582a" providerId="ADAL" clId="{58923FD1-D1DB-41F4-B882-DFA6D381D9FD}" dt="2023-11-08T07:37:20.437" v="6883" actId="478"/>
          <ac:picMkLst>
            <pc:docMk/>
            <pc:sldMk cId="643299567" sldId="618"/>
            <ac:picMk id="91" creationId="{01944115-9041-CBB5-C56A-FDE5EAAAC616}"/>
          </ac:picMkLst>
        </pc:picChg>
        <pc:picChg chg="add mod">
          <ac:chgData name="Ahmed, Shareef" userId="ce7c6025-ca9f-4b65-b3ee-82447e2e582a" providerId="ADAL" clId="{58923FD1-D1DB-41F4-B882-DFA6D381D9FD}" dt="2023-11-08T07:38:15.032" v="6888" actId="1076"/>
          <ac:picMkLst>
            <pc:docMk/>
            <pc:sldMk cId="643299567" sldId="618"/>
            <ac:picMk id="95" creationId="{7FB1A053-F654-63AE-2CEA-81E78882D563}"/>
          </ac:picMkLst>
        </pc:picChg>
        <pc:cxnChg chg="add del mod">
          <ac:chgData name="Ahmed, Shareef" userId="ce7c6025-ca9f-4b65-b3ee-82447e2e582a" providerId="ADAL" clId="{58923FD1-D1DB-41F4-B882-DFA6D381D9FD}" dt="2023-11-08T07:30:03.771" v="6786" actId="478"/>
          <ac:cxnSpMkLst>
            <pc:docMk/>
            <pc:sldMk cId="643299567" sldId="618"/>
            <ac:cxnSpMk id="46" creationId="{CC6C9ABF-8268-C8A7-8659-F97EF68E3A7A}"/>
          </ac:cxnSpMkLst>
        </pc:cxnChg>
        <pc:cxnChg chg="add del mod">
          <ac:chgData name="Ahmed, Shareef" userId="ce7c6025-ca9f-4b65-b3ee-82447e2e582a" providerId="ADAL" clId="{58923FD1-D1DB-41F4-B882-DFA6D381D9FD}" dt="2023-11-08T07:37:22.232" v="6884" actId="478"/>
          <ac:cxnSpMkLst>
            <pc:docMk/>
            <pc:sldMk cId="643299567" sldId="618"/>
            <ac:cxnSpMk id="48" creationId="{058D41F0-2172-16D7-7185-BD64A928B869}"/>
          </ac:cxnSpMkLst>
        </pc:cxnChg>
        <pc:cxnChg chg="add del mod">
          <ac:chgData name="Ahmed, Shareef" userId="ce7c6025-ca9f-4b65-b3ee-82447e2e582a" providerId="ADAL" clId="{58923FD1-D1DB-41F4-B882-DFA6D381D9FD}" dt="2023-11-08T07:33:32.714" v="6851" actId="478"/>
          <ac:cxnSpMkLst>
            <pc:docMk/>
            <pc:sldMk cId="643299567" sldId="618"/>
            <ac:cxnSpMk id="68" creationId="{8E6D64E1-2D88-505B-7ADE-25837B8F18FD}"/>
          </ac:cxnSpMkLst>
        </pc:cxnChg>
        <pc:cxnChg chg="add del mod">
          <ac:chgData name="Ahmed, Shareef" userId="ce7c6025-ca9f-4b65-b3ee-82447e2e582a" providerId="ADAL" clId="{58923FD1-D1DB-41F4-B882-DFA6D381D9FD}" dt="2023-11-08T07:33:55.706" v="6857" actId="11529"/>
          <ac:cxnSpMkLst>
            <pc:docMk/>
            <pc:sldMk cId="643299567" sldId="618"/>
            <ac:cxnSpMk id="82" creationId="{984031DD-D72F-8BB2-ED58-819B004E3968}"/>
          </ac:cxnSpMkLst>
        </pc:cxnChg>
        <pc:cxnChg chg="add mod">
          <ac:chgData name="Ahmed, Shareef" userId="ce7c6025-ca9f-4b65-b3ee-82447e2e582a" providerId="ADAL" clId="{58923FD1-D1DB-41F4-B882-DFA6D381D9FD}" dt="2023-11-08T07:38:15.032" v="6888" actId="1076"/>
          <ac:cxnSpMkLst>
            <pc:docMk/>
            <pc:sldMk cId="643299567" sldId="618"/>
            <ac:cxnSpMk id="86" creationId="{96F27E1D-7476-2408-1757-74570613032E}"/>
          </ac:cxnSpMkLst>
        </pc:cxnChg>
      </pc:sldChg>
      <pc:sldChg chg="addSp delSp modSp add mod">
        <pc:chgData name="Ahmed, Shareef" userId="ce7c6025-ca9f-4b65-b3ee-82447e2e582a" providerId="ADAL" clId="{58923FD1-D1DB-41F4-B882-DFA6D381D9FD}" dt="2023-11-08T07:43:10.772" v="6952" actId="1076"/>
        <pc:sldMkLst>
          <pc:docMk/>
          <pc:sldMk cId="1989318131" sldId="619"/>
        </pc:sldMkLst>
        <pc:spChg chg="mod">
          <ac:chgData name="Ahmed, Shareef" userId="ce7c6025-ca9f-4b65-b3ee-82447e2e582a" providerId="ADAL" clId="{58923FD1-D1DB-41F4-B882-DFA6D381D9FD}" dt="2023-11-08T07:39:29.306" v="6940" actId="20577"/>
          <ac:spMkLst>
            <pc:docMk/>
            <pc:sldMk cId="1989318131" sldId="619"/>
            <ac:spMk id="3" creationId="{022BBA11-FF38-AFF4-A168-FAD5D477141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6" creationId="{E9027F10-04AE-2563-419F-3E517F0F99A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8" creationId="{FB5C70DA-B97C-E180-62B7-82FDD2C94BA2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0" creationId="{68C43E94-45F5-307A-CB19-7ECF2A1F460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1" creationId="{4648A9E2-3CA6-6ACA-69F7-549A3C47360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2" creationId="{27ACC957-6E18-CB0C-B266-E4F804DE106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3" creationId="{61F19614-67A2-2152-55D6-5335E07C555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4" creationId="{3807549F-E982-5625-8D2E-476029ADB1B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5" creationId="{66195333-7BB4-C6B1-FFA5-806A6C65BC2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6" creationId="{2662B3B6-17AA-1A3E-C3C6-85EF5C607C24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7" creationId="{C6FBC0B8-E143-4335-2B78-1F272F0D6786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8" creationId="{DB4122B9-B559-74C1-0217-7AE1D926C76B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19" creationId="{4C1AE4FC-CFC3-E06D-CCB6-1AE30D740C67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20" creationId="{B22FD734-4C08-8CB2-2AB3-833986928C91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21" creationId="{B747CE03-15E2-803F-8100-8033F5ACEF2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2" creationId="{EB891E62-5565-E91D-9FC9-F0270E2F2DC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3" creationId="{BEA2C4D9-C08F-B18E-F617-59A1DBF7C9B5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4" creationId="{B8663949-4CE3-F8B9-5EB3-8E8783BA4EDC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5" creationId="{F4C68BE2-6E0E-7824-7005-63DBE1EF3AC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6" creationId="{61293435-13E4-1139-5396-2A03C5EF5AC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8" creationId="{1CF9C4B4-7D83-6F1F-3F64-F9D6BF0604C6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9" creationId="{36D884BE-B8F3-E6B3-7497-36A96BFD944E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0" creationId="{4007FC64-5EDD-CD45-3202-8E2F278EDE2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2" creationId="{773CE8F9-967E-EB4A-C6EA-4C87378FA6F4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3" creationId="{6FAEDD92-A83B-3CFC-D01A-5448396D0CE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4" creationId="{B7105149-709A-C0BC-0C1B-8062DD7BB03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5" creationId="{8FA398F7-E05C-7235-9630-CBCA5457954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6" creationId="{9BF5538E-C7F6-8A04-3DB7-89800E82743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7" creationId="{08645A09-BC24-0815-B2CD-889B2C3D3B9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8" creationId="{957913B1-E99D-7C7C-F630-E03B5B6EF4F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9" creationId="{7123172B-8FD9-9139-691B-E19F593B94E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0" creationId="{D5A5D7A4-7B51-3716-7170-3FA7FBC3AC1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1" creationId="{A9FF5F67-F6C1-A624-0F2B-6D4D13682B35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2" creationId="{1DA0B3A0-56BA-11F4-F4A0-DB3F1822AAD8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3" creationId="{4B971E97-71A0-50AB-1618-90BD7339A24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4" creationId="{CE28D6CE-EBC2-29CF-4789-27ABFBCE3D38}"/>
          </ac:spMkLst>
        </pc:spChg>
        <pc:picChg chg="add mod">
          <ac:chgData name="Ahmed, Shareef" userId="ce7c6025-ca9f-4b65-b3ee-82447e2e582a" providerId="ADAL" clId="{58923FD1-D1DB-41F4-B882-DFA6D381D9FD}" dt="2023-11-08T07:40:15.183" v="6945" actId="12788"/>
          <ac:picMkLst>
            <pc:docMk/>
            <pc:sldMk cId="1989318131" sldId="619"/>
            <ac:picMk id="9" creationId="{9E22E265-7E54-893E-4B74-88ABFDBA7371}"/>
          </ac:picMkLst>
        </pc:picChg>
        <pc:picChg chg="add mod">
          <ac:chgData name="Ahmed, Shareef" userId="ce7c6025-ca9f-4b65-b3ee-82447e2e582a" providerId="ADAL" clId="{58923FD1-D1DB-41F4-B882-DFA6D381D9FD}" dt="2023-11-08T07:43:03.299" v="6951" actId="1076"/>
          <ac:picMkLst>
            <pc:docMk/>
            <pc:sldMk cId="1989318131" sldId="619"/>
            <ac:picMk id="31" creationId="{61F4E517-8B3E-1495-FBEF-FDF2BB3D794C}"/>
          </ac:picMkLst>
        </pc:picChg>
        <pc:picChg chg="add mod">
          <ac:chgData name="Ahmed, Shareef" userId="ce7c6025-ca9f-4b65-b3ee-82447e2e582a" providerId="ADAL" clId="{58923FD1-D1DB-41F4-B882-DFA6D381D9FD}" dt="2023-11-08T07:43:10.772" v="6952" actId="1076"/>
          <ac:picMkLst>
            <pc:docMk/>
            <pc:sldMk cId="1989318131" sldId="619"/>
            <ac:picMk id="46" creationId="{6CA5A9EF-525C-79F4-FD5D-B80CA3DBAF96}"/>
          </ac:picMkLst>
        </pc:picChg>
        <pc:picChg chg="del">
          <ac:chgData name="Ahmed, Shareef" userId="ce7c6025-ca9f-4b65-b3ee-82447e2e582a" providerId="ADAL" clId="{58923FD1-D1DB-41F4-B882-DFA6D381D9FD}" dt="2023-11-08T07:39:22.539" v="6938" actId="478"/>
          <ac:picMkLst>
            <pc:docMk/>
            <pc:sldMk cId="1989318131" sldId="619"/>
            <ac:picMk id="88" creationId="{6F93A844-9B37-974E-7744-D2F1CDFACC86}"/>
          </ac:picMkLst>
        </pc:picChg>
        <pc:picChg chg="del">
          <ac:chgData name="Ahmed, Shareef" userId="ce7c6025-ca9f-4b65-b3ee-82447e2e582a" providerId="ADAL" clId="{58923FD1-D1DB-41F4-B882-DFA6D381D9FD}" dt="2023-11-08T07:39:22.539" v="6938" actId="478"/>
          <ac:picMkLst>
            <pc:docMk/>
            <pc:sldMk cId="1989318131" sldId="619"/>
            <ac:picMk id="95" creationId="{7FB1A053-F654-63AE-2CEA-81E78882D563}"/>
          </ac:picMkLst>
        </pc:picChg>
        <pc:cxnChg chg="del">
          <ac:chgData name="Ahmed, Shareef" userId="ce7c6025-ca9f-4b65-b3ee-82447e2e582a" providerId="ADAL" clId="{58923FD1-D1DB-41F4-B882-DFA6D381D9FD}" dt="2023-11-08T07:39:22.539" v="6938" actId="478"/>
          <ac:cxnSpMkLst>
            <pc:docMk/>
            <pc:sldMk cId="1989318131" sldId="619"/>
            <ac:cxnSpMk id="86" creationId="{96F27E1D-7476-2408-1757-74570613032E}"/>
          </ac:cxnSpMkLst>
        </pc:cxnChg>
      </pc:sldChg>
    </pc:docChg>
  </pc:docChgLst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09-21T03:53:26.596" v="7276" actId="107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09-14T18:55:26.851" v="4064" actId="1076"/>
        <pc:sldMkLst>
          <pc:docMk/>
          <pc:sldMk cId="1922313891" sldId="333"/>
        </pc:sldMkLst>
        <pc:spChg chg="mod">
          <ac:chgData name="Ahmed, Shareef" userId="ce7c6025-ca9f-4b65-b3ee-82447e2e582a" providerId="ADAL" clId="{F5D4A7AA-9779-4B71-A871-3C40F91177FE}" dt="2023-09-10T06:59:06.356" v="1216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5" creationId="{B4EFC2F4-A6FD-F142-D7A2-C212AA1A252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6" creationId="{77E4708E-561D-F4C1-BC71-C2544A83FEB8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9" creationId="{AC6B5563-B78D-2590-A3A6-84B5F4FA491E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12T21:58:29.228" v="2978" actId="114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12T21:52:00.937" v="293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modAnim">
        <pc:chgData name="Ahmed, Shareef" userId="ce7c6025-ca9f-4b65-b3ee-82447e2e582a" providerId="ADAL" clId="{F5D4A7AA-9779-4B71-A871-3C40F91177FE}" dt="2023-09-16T20:08:50.502" v="7269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mod">
          <ac:chgData name="Ahmed, Shareef" userId="ce7c6025-ca9f-4b65-b3ee-82447e2e582a" providerId="ADAL" clId="{F5D4A7AA-9779-4B71-A871-3C40F91177FE}" dt="2023-09-14T18:52:26.528" v="4028" actId="14100"/>
          <ac:spMkLst>
            <pc:docMk/>
            <pc:sldMk cId="1950141823" sldId="399"/>
            <ac:spMk id="13" creationId="{ED6D1710-B5CD-25BE-8F90-F564673CCB20}"/>
          </ac:spMkLst>
        </pc:spChg>
        <pc:spChg chg="add mod">
          <ac:chgData name="Ahmed, Shareef" userId="ce7c6025-ca9f-4b65-b3ee-82447e2e582a" providerId="ADAL" clId="{F5D4A7AA-9779-4B71-A871-3C40F91177FE}" dt="2023-09-14T18:52:38.700" v="4032" actId="14100"/>
          <ac:spMkLst>
            <pc:docMk/>
            <pc:sldMk cId="1950141823" sldId="399"/>
            <ac:spMk id="14" creationId="{16472874-AFF4-C6C2-93E5-0419BF2902D5}"/>
          </ac:spMkLst>
        </pc:spChg>
        <pc:spChg chg="add mod">
          <ac:chgData name="Ahmed, Shareef" userId="ce7c6025-ca9f-4b65-b3ee-82447e2e582a" providerId="ADAL" clId="{F5D4A7AA-9779-4B71-A871-3C40F91177FE}" dt="2023-09-14T18:52:49.578" v="4035" actId="14100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25:19.199" v="4822" actId="207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25:19.199" v="4822" actId="207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12T19:59:17.560" v="2307" actId="20577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mod">
          <ac:chgData name="Ahmed, Shareef" userId="ce7c6025-ca9f-4b65-b3ee-82447e2e582a" providerId="ADAL" clId="{F5D4A7AA-9779-4B71-A871-3C40F91177FE}" dt="2023-09-12T05:07:50.123" v="1604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54.467" v="4068" actId="1076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12T05:49:14.003" v="173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10T06:40:50.349" v="1034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2T05:49:14.003" v="1733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12T20:12:42.916" v="2590" actId="20577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12T20:09:32.950" v="2326" actId="20577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12T21:47:28.130" v="2896" actId="20577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12T20:25:08.377" v="2592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4T19:27:14.441" v="4447" actId="20577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19:27:14.441" v="444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02:40.053" v="4643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02:40.053" v="4643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5:28:07.606" v="6958" actId="20577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28:07.606" v="6958" actId="20577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18:50:37.555" v="5661" actId="207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delAnim modAnim">
        <pc:chgData name="Ahmed, Shareef" userId="ce7c6025-ca9f-4b65-b3ee-82447e2e582a" providerId="ADAL" clId="{F5D4A7AA-9779-4B71-A871-3C40F91177FE}" dt="2023-09-15T05:44:07.022" v="5199" actId="1076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9" creationId="{3F2FEA00-8D4E-28E5-8B16-71D4B2D4E909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0" creationId="{C0DE1BA5-A670-288B-59D5-2F90C5CC0A74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1" creationId="{66102DC4-CF1E-36DC-8D38-19D7432D4B2E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4" creationId="{23D49368-45BF-D87B-F119-62A5F0299BA8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09-15T05:44:07.022" v="5199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09-21T03:53:26.596" v="7276" actId="1076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8:52.035" v="6587" actId="20577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09-16T02:55:56.571" v="604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09-21T03:53:26.596" v="7276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3:29:57.288" v="6652" actId="20577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9:57.288" v="6652" actId="20577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09-16T03:24:00.727" v="6394" actId="1076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5:32:05.186" v="7174" actId="2710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32:05.186" v="7174" actId="2710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</pc:docChg>
  </pc:docChgLst>
  <pc:docChgLst>
    <pc:chgData name="Ahmed, Shareef" userId="ce7c6025-ca9f-4b65-b3ee-82447e2e582a" providerId="ADAL" clId="{C5DCCAE7-72A8-4C7C-B31C-93B272F87B7D}"/>
    <pc:docChg chg="undo redo custSel addSld delSld modSld sldOrd">
      <pc:chgData name="Ahmed, Shareef" userId="ce7c6025-ca9f-4b65-b3ee-82447e2e582a" providerId="ADAL" clId="{C5DCCAE7-72A8-4C7C-B31C-93B272F87B7D}" dt="2023-10-31T20:47:53.208" v="5524" actId="47"/>
      <pc:docMkLst>
        <pc:docMk/>
      </pc:docMkLst>
      <pc:sldChg chg="addSp delSp modSp mod">
        <pc:chgData name="Ahmed, Shareef" userId="ce7c6025-ca9f-4b65-b3ee-82447e2e582a" providerId="ADAL" clId="{C5DCCAE7-72A8-4C7C-B31C-93B272F87B7D}" dt="2023-10-31T06:30:28.607" v="4868" actId="166"/>
        <pc:sldMkLst>
          <pc:docMk/>
          <pc:sldMk cId="3361550352" sldId="482"/>
        </pc:sldMkLst>
        <pc:spChg chg="mod">
          <ac:chgData name="Ahmed, Shareef" userId="ce7c6025-ca9f-4b65-b3ee-82447e2e582a" providerId="ADAL" clId="{C5DCCAE7-72A8-4C7C-B31C-93B272F87B7D}" dt="2023-10-31T05:43:03.626" v="4169" actId="1076"/>
          <ac:spMkLst>
            <pc:docMk/>
            <pc:sldMk cId="3361550352" sldId="482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1T06:02:06.313" v="4463" actId="20577"/>
          <ac:spMkLst>
            <pc:docMk/>
            <pc:sldMk cId="3361550352" sldId="482"/>
            <ac:spMk id="3" creationId="{25781CCC-EADA-3167-AC2D-A44538321013}"/>
          </ac:spMkLst>
        </pc:spChg>
        <pc:spChg chg="del">
          <ac:chgData name="Ahmed, Shareef" userId="ce7c6025-ca9f-4b65-b3ee-82447e2e582a" providerId="ADAL" clId="{C5DCCAE7-72A8-4C7C-B31C-93B272F87B7D}" dt="2023-10-31T04:32:44.413" v="3438" actId="478"/>
          <ac:spMkLst>
            <pc:docMk/>
            <pc:sldMk cId="3361550352" sldId="482"/>
            <ac:spMk id="6" creationId="{05ADA959-3A12-A307-80A3-96831BDC32E4}"/>
          </ac:spMkLst>
        </pc:spChg>
        <pc:spChg chg="add del mod ord">
          <ac:chgData name="Ahmed, Shareef" userId="ce7c6025-ca9f-4b65-b3ee-82447e2e582a" providerId="ADAL" clId="{C5DCCAE7-72A8-4C7C-B31C-93B272F87B7D}" dt="2023-10-31T06:01:50.872" v="4459" actId="20577"/>
          <ac:spMkLst>
            <pc:docMk/>
            <pc:sldMk cId="3361550352" sldId="482"/>
            <ac:spMk id="7" creationId="{F5265314-B5C2-5055-C43D-F34CB3617519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8" creationId="{99CC8599-C83E-3F84-5E72-E9B0FB8450BB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9" creationId="{56CCC546-EDA7-EFE8-CB40-AFCD0945AB30}"/>
          </ac:spMkLst>
        </pc:spChg>
        <pc:spChg chg="add mod ord">
          <ac:chgData name="Ahmed, Shareef" userId="ce7c6025-ca9f-4b65-b3ee-82447e2e582a" providerId="ADAL" clId="{C5DCCAE7-72A8-4C7C-B31C-93B272F87B7D}" dt="2023-10-31T06:30:24.092" v="4867" actId="166"/>
          <ac:spMkLst>
            <pc:docMk/>
            <pc:sldMk cId="3361550352" sldId="482"/>
            <ac:spMk id="10" creationId="{F29EF515-D2CB-049E-62B4-E1349FF3607A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11" creationId="{31619399-8A2E-6FF9-54E5-A207501EBBBB}"/>
          </ac:spMkLst>
        </pc:spChg>
        <pc:spChg chg="add mod">
          <ac:chgData name="Ahmed, Shareef" userId="ce7c6025-ca9f-4b65-b3ee-82447e2e582a" providerId="ADAL" clId="{C5DCCAE7-72A8-4C7C-B31C-93B272F87B7D}" dt="2023-10-31T06:02:02.924" v="4462" actId="20577"/>
          <ac:spMkLst>
            <pc:docMk/>
            <pc:sldMk cId="3361550352" sldId="482"/>
            <ac:spMk id="12" creationId="{1889666C-CF19-67FB-28F4-B5B2308B9AC4}"/>
          </ac:spMkLst>
        </pc:spChg>
        <pc:spChg chg="add mod ord">
          <ac:chgData name="Ahmed, Shareef" userId="ce7c6025-ca9f-4b65-b3ee-82447e2e582a" providerId="ADAL" clId="{C5DCCAE7-72A8-4C7C-B31C-93B272F87B7D}" dt="2023-10-31T06:30:28.607" v="4868" actId="166"/>
          <ac:spMkLst>
            <pc:docMk/>
            <pc:sldMk cId="3361550352" sldId="482"/>
            <ac:spMk id="13" creationId="{FD7BAF46-41E4-7543-EC05-3832FF8F3EA0}"/>
          </ac:spMkLst>
        </pc:spChg>
        <pc:spChg chg="add mod ord">
          <ac:chgData name="Ahmed, Shareef" userId="ce7c6025-ca9f-4b65-b3ee-82447e2e582a" providerId="ADAL" clId="{C5DCCAE7-72A8-4C7C-B31C-93B272F87B7D}" dt="2023-10-31T04:54:27.215" v="3764" actId="166"/>
          <ac:spMkLst>
            <pc:docMk/>
            <pc:sldMk cId="3361550352" sldId="482"/>
            <ac:spMk id="14" creationId="{8D848D70-44E3-0443-B5C0-7A7CBC361035}"/>
          </ac:spMkLst>
        </pc:spChg>
        <pc:spChg chg="add del mod">
          <ac:chgData name="Ahmed, Shareef" userId="ce7c6025-ca9f-4b65-b3ee-82447e2e582a" providerId="ADAL" clId="{C5DCCAE7-72A8-4C7C-B31C-93B272F87B7D}" dt="2023-10-31T04:52:12.107" v="3726"/>
          <ac:spMkLst>
            <pc:docMk/>
            <pc:sldMk cId="3361550352" sldId="482"/>
            <ac:spMk id="15" creationId="{91E3F2BD-0604-AFB4-8D12-47D46B3A61F0}"/>
          </ac:spMkLst>
        </pc:spChg>
        <pc:spChg chg="add mod ord">
          <ac:chgData name="Ahmed, Shareef" userId="ce7c6025-ca9f-4b65-b3ee-82447e2e582a" providerId="ADAL" clId="{C5DCCAE7-72A8-4C7C-B31C-93B272F87B7D}" dt="2023-10-31T04:55:08.823" v="3768" actId="114"/>
          <ac:spMkLst>
            <pc:docMk/>
            <pc:sldMk cId="3361550352" sldId="482"/>
            <ac:spMk id="16" creationId="{584447E4-303B-4D36-B36C-8532E364AAF4}"/>
          </ac:spMkLst>
        </pc:spChg>
        <pc:spChg chg="add mod">
          <ac:chgData name="Ahmed, Shareef" userId="ce7c6025-ca9f-4b65-b3ee-82447e2e582a" providerId="ADAL" clId="{C5DCCAE7-72A8-4C7C-B31C-93B272F87B7D}" dt="2023-10-31T04:55:11.338" v="3769" actId="114"/>
          <ac:spMkLst>
            <pc:docMk/>
            <pc:sldMk cId="3361550352" sldId="482"/>
            <ac:spMk id="17" creationId="{4F73594C-E1AA-C7E0-1042-C9F3E5CC7CB4}"/>
          </ac:spMkLst>
        </pc:spChg>
        <pc:spChg chg="add mod">
          <ac:chgData name="Ahmed, Shareef" userId="ce7c6025-ca9f-4b65-b3ee-82447e2e582a" providerId="ADAL" clId="{C5DCCAE7-72A8-4C7C-B31C-93B272F87B7D}" dt="2023-10-31T05:34:01.066" v="3993" actId="1076"/>
          <ac:spMkLst>
            <pc:docMk/>
            <pc:sldMk cId="3361550352" sldId="482"/>
            <ac:spMk id="19" creationId="{66A72E4A-9DEB-E445-A0B1-DB38213BCA6E}"/>
          </ac:spMkLst>
        </pc:spChg>
        <pc:spChg chg="add del mod">
          <ac:chgData name="Ahmed, Shareef" userId="ce7c6025-ca9f-4b65-b3ee-82447e2e582a" providerId="ADAL" clId="{C5DCCAE7-72A8-4C7C-B31C-93B272F87B7D}" dt="2023-10-31T05:34:04.508" v="3995"/>
          <ac:spMkLst>
            <pc:docMk/>
            <pc:sldMk cId="3361550352" sldId="482"/>
            <ac:spMk id="20" creationId="{3D334307-3DA5-DDFA-2A28-A3CB899E3AA3}"/>
          </ac:spMkLst>
        </pc:spChg>
        <pc:spChg chg="add mod">
          <ac:chgData name="Ahmed, Shareef" userId="ce7c6025-ca9f-4b65-b3ee-82447e2e582a" providerId="ADAL" clId="{C5DCCAE7-72A8-4C7C-B31C-93B272F87B7D}" dt="2023-10-31T05:43:20.621" v="4188" actId="20577"/>
          <ac:spMkLst>
            <pc:docMk/>
            <pc:sldMk cId="3361550352" sldId="482"/>
            <ac:spMk id="21" creationId="{CC19EF72-8AD7-7B76-624B-96967FDCF073}"/>
          </ac:spMkLst>
        </pc:spChg>
        <pc:grpChg chg="add del mod">
          <ac:chgData name="Ahmed, Shareef" userId="ce7c6025-ca9f-4b65-b3ee-82447e2e582a" providerId="ADAL" clId="{C5DCCAE7-72A8-4C7C-B31C-93B272F87B7D}" dt="2023-10-31T05:31:14.328" v="3789" actId="478"/>
          <ac:grpSpMkLst>
            <pc:docMk/>
            <pc:sldMk cId="3361550352" sldId="482"/>
            <ac:grpSpMk id="18" creationId="{D284C491-7D5F-F42A-EEEA-4C27B7623695}"/>
          </ac:grpSpMkLst>
        </pc:grp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172755127" sldId="503"/>
        </pc:sldMkLst>
      </pc:sldChg>
      <pc:sldChg chg="addSp delSp modSp add del mod">
        <pc:chgData name="Ahmed, Shareef" userId="ce7c6025-ca9f-4b65-b3ee-82447e2e582a" providerId="ADAL" clId="{C5DCCAE7-72A8-4C7C-B31C-93B272F87B7D}" dt="2023-10-31T05:50:41.896" v="4240" actId="47"/>
        <pc:sldMkLst>
          <pc:docMk/>
          <pc:sldMk cId="1819330573" sldId="505"/>
        </pc:sldMkLst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3" creationId="{1691399B-CCD8-8AE1-5F48-E30DA408B676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6" creationId="{F2743139-22FD-82E3-4A75-A524A95E1DCA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" creationId="{08B17017-BEC7-92B3-4EEF-9F8A5B4EC1AF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9" creationId="{B0FFDB3F-32BA-18B8-14F4-519DE6752904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0" creationId="{2F8B2104-627F-6ECA-8DFC-D5513BC7FFF6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1" creationId="{CE3A8AB9-19CB-B009-3E20-4EDE4D398875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2" creationId="{085F4D00-302C-AD99-CF70-218CFFBAEEF8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4" creationId="{C3E906CF-28DC-F939-A3BD-1AC7365FA7E1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5" creationId="{8F790BBB-16E0-6979-905F-2EC85CC867C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6" creationId="{86D09D76-E12C-7106-58BD-3F3D6343969E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7" creationId="{4E53E780-AFBF-3FFC-61A1-20F54D20C6E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8" creationId="{1D55AFA1-FE0E-D163-8170-42A02D85CEC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9" creationId="{9FD106AB-5052-4B44-882F-9F2D5C3DAFF2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0" creationId="{9E71A3F1-3AF1-423D-6635-9FFF75C417E9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1" creationId="{188900E2-B71C-0317-985E-2910CF4AB153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2" creationId="{089F6672-EC55-A964-4A81-4674BE7FBA7A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3" creationId="{B6275C85-FB73-ACD6-7E78-98A74E91269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4" creationId="{F082CA14-7232-5F5E-AB3F-D7C47A50D9AE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5" creationId="{5F2BA2B7-725B-6318-F0EB-1F674D61E43C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6" creationId="{C8EDFEE0-376C-C320-F61B-7A5B17E759AF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7" creationId="{D68ABDA8-3AE2-0D32-DD1C-DD4D510D2B9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8" creationId="{51368AB1-756E-68FA-0A2C-001E0AD7C05D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9" creationId="{D58752DC-CCB9-D016-CEF1-BC0BA8E493C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0" creationId="{94CC8934-D6A2-3242-B7B6-D89C349A0E6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2" creationId="{2F0A3AE1-4828-AD42-EE39-9F4BA2A077F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3" creationId="{000D40B1-ED6C-ED1B-B552-38980444653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4" creationId="{B9FA5889-6319-5A3E-C478-0414743CB36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5" creationId="{57DB3C55-F7D1-5AA1-2727-A52F7E1BA288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6" creationId="{886E61D2-7177-8784-0072-EFF60B8C7A1C}"/>
          </ac:spMkLst>
        </pc:sp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5" creationId="{546A517B-0533-B0CC-1497-5051B292074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6" creationId="{93D4F1A7-5310-6862-8CEB-8A330B6848AE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9" creationId="{078CFA2F-14F6-B697-3E17-06AF8D3D0EB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2" creationId="{D95A1930-5380-83F2-424B-613ADDCE8A98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5" creationId="{B0AA2EA0-2443-974F-E076-180F32FA315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8" creationId="{4B3EFBC3-6CC6-EC23-C053-6929C23C08FD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1" creationId="{7757DB6F-020D-B2B9-A633-B7DAF08671D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6" creationId="{BBD955BC-3005-A5DE-FD4C-C6073CDC19DE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9" creationId="{E62A8083-1F29-B10C-954E-733ED05C1DE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52" creationId="{A068781A-3504-8121-0FA1-87C1CB156F2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56" creationId="{6CE2C3FB-24DA-0EE5-08DE-62E223965590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0" creationId="{4D12B053-F4CA-6F73-BD34-BFD98D1725B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3" creationId="{0A0FCA2D-4CE7-BF26-8116-CBC0605E0DB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6" creationId="{EFA73ECF-9EA5-52AB-BF04-16C32E85F7C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9" creationId="{00ED2170-E376-9F10-969B-F421F5036059}"/>
          </ac:cxnSpMkLst>
        </pc:cxnChg>
      </pc:sldChg>
      <pc:sldChg chg="addSp delSp modSp mod modAnim">
        <pc:chgData name="Ahmed, Shareef" userId="ce7c6025-ca9f-4b65-b3ee-82447e2e582a" providerId="ADAL" clId="{C5DCCAE7-72A8-4C7C-B31C-93B272F87B7D}" dt="2023-10-30T16:32:31.723" v="554"/>
        <pc:sldMkLst>
          <pc:docMk/>
          <pc:sldMk cId="2065397992" sldId="519"/>
        </pc:sldMkLst>
        <pc:spChg chg="mod">
          <ac:chgData name="Ahmed, Shareef" userId="ce7c6025-ca9f-4b65-b3ee-82447e2e582a" providerId="ADAL" clId="{C5DCCAE7-72A8-4C7C-B31C-93B272F87B7D}" dt="2023-10-30T16:04:39.138" v="32" actId="20577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C5DCCAE7-72A8-4C7C-B31C-93B272F87B7D}" dt="2023-10-30T16:31:44.845" v="550" actId="20577"/>
          <ac:spMkLst>
            <pc:docMk/>
            <pc:sldMk cId="2065397992" sldId="519"/>
            <ac:spMk id="3" creationId="{00000000-0000-0000-0000-000000000000}"/>
          </ac:spMkLst>
        </pc:spChg>
        <pc:spChg chg="add del mod">
          <ac:chgData name="Ahmed, Shareef" userId="ce7c6025-ca9f-4b65-b3ee-82447e2e582a" providerId="ADAL" clId="{C5DCCAE7-72A8-4C7C-B31C-93B272F87B7D}" dt="2023-10-30T16:19:14.126" v="437" actId="478"/>
          <ac:spMkLst>
            <pc:docMk/>
            <pc:sldMk cId="2065397992" sldId="519"/>
            <ac:spMk id="8" creationId="{03548667-3015-396B-B78A-99D68C1DAD0D}"/>
          </ac:spMkLst>
        </pc:spChg>
        <pc:spChg chg="add mod">
          <ac:chgData name="Ahmed, Shareef" userId="ce7c6025-ca9f-4b65-b3ee-82447e2e582a" providerId="ADAL" clId="{C5DCCAE7-72A8-4C7C-B31C-93B272F87B7D}" dt="2023-10-30T16:26:18.284" v="525" actId="1076"/>
          <ac:spMkLst>
            <pc:docMk/>
            <pc:sldMk cId="2065397992" sldId="519"/>
            <ac:spMk id="13" creationId="{88450511-73EF-AF0E-A67D-7EBE7232D315}"/>
          </ac:spMkLst>
        </pc:spChg>
        <pc:spChg chg="add mod">
          <ac:chgData name="Ahmed, Shareef" userId="ce7c6025-ca9f-4b65-b3ee-82447e2e582a" providerId="ADAL" clId="{C5DCCAE7-72A8-4C7C-B31C-93B272F87B7D}" dt="2023-10-30T16:27:27.028" v="532" actId="1582"/>
          <ac:spMkLst>
            <pc:docMk/>
            <pc:sldMk cId="2065397992" sldId="519"/>
            <ac:spMk id="14" creationId="{CDE43B62-A20D-9053-ED97-67906FEAE130}"/>
          </ac:spMkLst>
        </pc:spChg>
        <pc:graphicFrameChg chg="add mod modGraphic">
          <ac:chgData name="Ahmed, Shareef" userId="ce7c6025-ca9f-4b65-b3ee-82447e2e582a" providerId="ADAL" clId="{C5DCCAE7-72A8-4C7C-B31C-93B272F87B7D}" dt="2023-10-30T16:31:55.687" v="551" actId="1076"/>
          <ac:graphicFrameMkLst>
            <pc:docMk/>
            <pc:sldMk cId="2065397992" sldId="519"/>
            <ac:graphicFrameMk id="6" creationId="{5333E00C-1E5F-E766-2C9D-2E042FD05407}"/>
          </ac:graphicFrameMkLst>
        </pc:graphicFrameChg>
        <pc:graphicFrameChg chg="del">
          <ac:chgData name="Ahmed, Shareef" userId="ce7c6025-ca9f-4b65-b3ee-82447e2e582a" providerId="ADAL" clId="{C5DCCAE7-72A8-4C7C-B31C-93B272F87B7D}" dt="2023-10-30T16:13:03.548" v="347" actId="478"/>
          <ac:graphicFrameMkLst>
            <pc:docMk/>
            <pc:sldMk cId="2065397992" sldId="519"/>
            <ac:graphicFrameMk id="7" creationId="{225CA628-980C-343B-595B-0299352A394D}"/>
          </ac:graphicFrameMkLst>
        </pc:graphicFrameChg>
        <pc:picChg chg="add mod">
          <ac:chgData name="Ahmed, Shareef" userId="ce7c6025-ca9f-4b65-b3ee-82447e2e582a" providerId="ADAL" clId="{C5DCCAE7-72A8-4C7C-B31C-93B272F87B7D}" dt="2023-10-30T16:26:13.961" v="524" actId="1076"/>
          <ac:picMkLst>
            <pc:docMk/>
            <pc:sldMk cId="2065397992" sldId="519"/>
            <ac:picMk id="12" creationId="{D8F2CE50-B870-B94B-5F07-7B017831DA2E}"/>
          </ac:picMkLst>
        </pc:picChg>
        <pc:cxnChg chg="add del mod">
          <ac:chgData name="Ahmed, Shareef" userId="ce7c6025-ca9f-4b65-b3ee-82447e2e582a" providerId="ADAL" clId="{C5DCCAE7-72A8-4C7C-B31C-93B272F87B7D}" dt="2023-10-30T16:22:32.517" v="441" actId="478"/>
          <ac:cxnSpMkLst>
            <pc:docMk/>
            <pc:sldMk cId="2065397992" sldId="519"/>
            <ac:cxnSpMk id="10" creationId="{4958E811-D6D9-D3D5-5336-69A9FAD0EA57}"/>
          </ac:cxnSpMkLst>
        </pc:cxnChg>
      </pc:sldChg>
      <pc:sldChg chg="addSp delSp modSp mod ord delAnim modAnim">
        <pc:chgData name="Ahmed, Shareef" userId="ce7c6025-ca9f-4b65-b3ee-82447e2e582a" providerId="ADAL" clId="{C5DCCAE7-72A8-4C7C-B31C-93B272F87B7D}" dt="2023-10-31T03:36:05.517" v="2748" actId="14"/>
        <pc:sldMkLst>
          <pc:docMk/>
          <pc:sldMk cId="694705654" sldId="521"/>
        </pc:sldMkLst>
        <pc:spChg chg="mod">
          <ac:chgData name="Ahmed, Shareef" userId="ce7c6025-ca9f-4b65-b3ee-82447e2e582a" providerId="ADAL" clId="{C5DCCAE7-72A8-4C7C-B31C-93B272F87B7D}" dt="2023-10-31T03:35:57.888" v="2745" actId="14100"/>
          <ac:spMkLst>
            <pc:docMk/>
            <pc:sldMk cId="694705654" sldId="52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0T17:33:32.813" v="1781" actId="1076"/>
          <ac:spMkLst>
            <pc:docMk/>
            <pc:sldMk cId="694705654" sldId="521"/>
            <ac:spMk id="3" creationId="{07A56280-FA33-E827-80A0-EE0A5DB72EF1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7" creationId="{37A73433-747D-45FB-541C-6F0272E77D91}"/>
          </ac:spMkLst>
        </pc:spChg>
        <pc:spChg chg="add del mod">
          <ac:chgData name="Ahmed, Shareef" userId="ce7c6025-ca9f-4b65-b3ee-82447e2e582a" providerId="ADAL" clId="{C5DCCAE7-72A8-4C7C-B31C-93B272F87B7D}" dt="2023-10-30T17:32:54.894" v="1773" actId="21"/>
          <ac:spMkLst>
            <pc:docMk/>
            <pc:sldMk cId="694705654" sldId="521"/>
            <ac:spMk id="8" creationId="{B075B2E3-9F9C-55B5-7199-5D45C4641700}"/>
          </ac:spMkLst>
        </pc:spChg>
        <pc:spChg chg="mod">
          <ac:chgData name="Ahmed, Shareef" userId="ce7c6025-ca9f-4b65-b3ee-82447e2e582a" providerId="ADAL" clId="{C5DCCAE7-72A8-4C7C-B31C-93B272F87B7D}" dt="2023-10-31T03:36:05.517" v="2748" actId="14"/>
          <ac:spMkLst>
            <pc:docMk/>
            <pc:sldMk cId="694705654" sldId="521"/>
            <ac:spMk id="9" creationId="{EB354F34-A414-2D5B-ABB0-95F38631EC6D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0" creationId="{C98A7F53-EBF3-B79B-6C42-1062343FA522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1" creationId="{51C6D4E6-E1DA-8BD2-41F0-04F85572151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2" creationId="{C3E3D7A9-6A24-98A3-5A20-146D7675370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3" creationId="{03BD0B66-B918-9DDA-DAAC-C213805E991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4" creationId="{751A13BD-F99E-97E2-57EB-0F7D54485658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7" creationId="{F7C2B52D-2200-8F83-D9A7-610B63EB0F48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8" creationId="{EDEAF14F-6B32-9BEF-3D48-A776E9C5A84B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9" creationId="{D0BB6BB1-FDF5-D21D-9D45-8807A4FDB2E4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0" creationId="{B157EF9F-CBC7-3A36-C426-3770E184220C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1" creationId="{E0FEE814-8721-B82E-C149-35385DA5F47F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2" creationId="{8BEF0909-653A-8071-DBCC-8FF0648B77BF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4" creationId="{49553FCD-C1B4-0276-B72A-CC77B2D88183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5" creationId="{0F47A169-7F06-35EC-3F74-7C7473E93A13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6" creationId="{C1748521-08A0-7C3F-B5AD-939C91603D8E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7" creationId="{8DDE0EA3-DA93-70C1-857E-5738BFB98F25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8" creationId="{9E802AD4-F5CF-058A-2DA7-92D61A7F0EA1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9" creationId="{E43F7CED-2856-8CB5-A5B1-C92F2DEF1DC3}"/>
          </ac:spMkLst>
        </pc:spChg>
        <pc:spChg chg="add mod">
          <ac:chgData name="Ahmed, Shareef" userId="ce7c6025-ca9f-4b65-b3ee-82447e2e582a" providerId="ADAL" clId="{C5DCCAE7-72A8-4C7C-B31C-93B272F87B7D}" dt="2023-10-30T17:35:33.801" v="1824" actId="403"/>
          <ac:spMkLst>
            <pc:docMk/>
            <pc:sldMk cId="694705654" sldId="521"/>
            <ac:spMk id="34" creationId="{FC7111FA-E0EF-9756-C134-0FF2771F23AF}"/>
          </ac:spMkLst>
        </pc:spChg>
        <pc:spChg chg="add mod">
          <ac:chgData name="Ahmed, Shareef" userId="ce7c6025-ca9f-4b65-b3ee-82447e2e582a" providerId="ADAL" clId="{C5DCCAE7-72A8-4C7C-B31C-93B272F87B7D}" dt="2023-10-30T17:35:29.375" v="1823" actId="403"/>
          <ac:spMkLst>
            <pc:docMk/>
            <pc:sldMk cId="694705654" sldId="521"/>
            <ac:spMk id="35" creationId="{93708876-7647-CFA3-9893-66345947BCE1}"/>
          </ac:spMkLst>
        </pc:spChg>
        <pc:spChg chg="add mod">
          <ac:chgData name="Ahmed, Shareef" userId="ce7c6025-ca9f-4b65-b3ee-82447e2e582a" providerId="ADAL" clId="{C5DCCAE7-72A8-4C7C-B31C-93B272F87B7D}" dt="2023-10-30T17:35:40.778" v="1826" actId="1076"/>
          <ac:spMkLst>
            <pc:docMk/>
            <pc:sldMk cId="694705654" sldId="521"/>
            <ac:spMk id="36" creationId="{7235E656-5BB7-4082-F24E-0E332D550FCA}"/>
          </ac:spMkLst>
        </pc:spChg>
        <pc:spChg chg="add mod">
          <ac:chgData name="Ahmed, Shareef" userId="ce7c6025-ca9f-4b65-b3ee-82447e2e582a" providerId="ADAL" clId="{C5DCCAE7-72A8-4C7C-B31C-93B272F87B7D}" dt="2023-10-30T17:35:42.853" v="1828" actId="20577"/>
          <ac:spMkLst>
            <pc:docMk/>
            <pc:sldMk cId="694705654" sldId="521"/>
            <ac:spMk id="37" creationId="{A0C4BA61-E90D-1171-989F-4CAA51EF2838}"/>
          </ac:spMkLst>
        </pc:spChg>
        <pc:spChg chg="add mod">
          <ac:chgData name="Ahmed, Shareef" userId="ce7c6025-ca9f-4b65-b3ee-82447e2e582a" providerId="ADAL" clId="{C5DCCAE7-72A8-4C7C-B31C-93B272F87B7D}" dt="2023-10-30T17:35:59.971" v="1832" actId="20577"/>
          <ac:spMkLst>
            <pc:docMk/>
            <pc:sldMk cId="694705654" sldId="521"/>
            <ac:spMk id="38" creationId="{26FE9823-A065-B662-83C8-1AA23887CCDF}"/>
          </ac:spMkLst>
        </pc:spChg>
        <pc:spChg chg="add mod">
          <ac:chgData name="Ahmed, Shareef" userId="ce7c6025-ca9f-4b65-b3ee-82447e2e582a" providerId="ADAL" clId="{C5DCCAE7-72A8-4C7C-B31C-93B272F87B7D}" dt="2023-10-30T17:36:03.014" v="1833" actId="20577"/>
          <ac:spMkLst>
            <pc:docMk/>
            <pc:sldMk cId="694705654" sldId="521"/>
            <ac:spMk id="39" creationId="{53B2C8C1-1B6C-7636-0975-65A458D23D54}"/>
          </ac:spMkLst>
        </pc:spChg>
        <pc:spChg chg="add mod">
          <ac:chgData name="Ahmed, Shareef" userId="ce7c6025-ca9f-4b65-b3ee-82447e2e582a" providerId="ADAL" clId="{C5DCCAE7-72A8-4C7C-B31C-93B272F87B7D}" dt="2023-10-30T17:36:19.141" v="1835" actId="14100"/>
          <ac:spMkLst>
            <pc:docMk/>
            <pc:sldMk cId="694705654" sldId="521"/>
            <ac:spMk id="40" creationId="{12ACC328-B661-44BC-612E-91EAA3DCEBFF}"/>
          </ac:spMkLst>
        </pc:spChg>
        <pc:spChg chg="add mod">
          <ac:chgData name="Ahmed, Shareef" userId="ce7c6025-ca9f-4b65-b3ee-82447e2e582a" providerId="ADAL" clId="{C5DCCAE7-72A8-4C7C-B31C-93B272F87B7D}" dt="2023-10-30T17:36:23.098" v="1837" actId="1076"/>
          <ac:spMkLst>
            <pc:docMk/>
            <pc:sldMk cId="694705654" sldId="521"/>
            <ac:spMk id="41" creationId="{A129F498-4342-CB11-5190-AF448D95213E}"/>
          </ac:spMkLst>
        </pc:spChg>
        <pc:spChg chg="add mod">
          <ac:chgData name="Ahmed, Shareef" userId="ce7c6025-ca9f-4b65-b3ee-82447e2e582a" providerId="ADAL" clId="{C5DCCAE7-72A8-4C7C-B31C-93B272F87B7D}" dt="2023-10-30T17:36:28.740" v="1839" actId="1076"/>
          <ac:spMkLst>
            <pc:docMk/>
            <pc:sldMk cId="694705654" sldId="521"/>
            <ac:spMk id="42" creationId="{51479A7A-2128-9ACB-35B5-D4F2470632FC}"/>
          </ac:spMkLst>
        </pc:spChg>
        <pc:grpChg chg="add mod">
          <ac:chgData name="Ahmed, Shareef" userId="ce7c6025-ca9f-4b65-b3ee-82447e2e582a" providerId="ADAL" clId="{C5DCCAE7-72A8-4C7C-B31C-93B272F87B7D}" dt="2023-10-30T17:33:40.139" v="1782" actId="1076"/>
          <ac:grpSpMkLst>
            <pc:docMk/>
            <pc:sldMk cId="694705654" sldId="521"/>
            <ac:grpSpMk id="15" creationId="{028133DD-8468-610B-F2DB-D8C599B39E23}"/>
          </ac:grpSpMkLst>
        </pc:grpChg>
        <pc:grpChg chg="add mod">
          <ac:chgData name="Ahmed, Shareef" userId="ce7c6025-ca9f-4b65-b3ee-82447e2e582a" providerId="ADAL" clId="{C5DCCAE7-72A8-4C7C-B31C-93B272F87B7D}" dt="2023-10-30T17:33:48.856" v="1784" actId="1076"/>
          <ac:grpSpMkLst>
            <pc:docMk/>
            <pc:sldMk cId="694705654" sldId="521"/>
            <ac:grpSpMk id="16" creationId="{455DB0A6-51AF-E6BE-C392-44AF58486FC3}"/>
          </ac:grpSpMkLst>
        </pc:grpChg>
        <pc:grpChg chg="add mod">
          <ac:chgData name="Ahmed, Shareef" userId="ce7c6025-ca9f-4b65-b3ee-82447e2e582a" providerId="ADAL" clId="{C5DCCAE7-72A8-4C7C-B31C-93B272F87B7D}" dt="2023-10-30T17:33:52.693" v="1786" actId="1076"/>
          <ac:grpSpMkLst>
            <pc:docMk/>
            <pc:sldMk cId="694705654" sldId="521"/>
            <ac:grpSpMk id="23" creationId="{A585B9A4-2E5A-CEC2-DAB5-A3B6312CDFCD}"/>
          </ac:grpSpMkLst>
        </pc:grpChg>
        <pc:graphicFrameChg chg="del">
          <ac:chgData name="Ahmed, Shareef" userId="ce7c6025-ca9f-4b65-b3ee-82447e2e582a" providerId="ADAL" clId="{C5DCCAE7-72A8-4C7C-B31C-93B272F87B7D}" dt="2023-10-30T16:34:05.528" v="590" actId="478"/>
          <ac:graphicFrameMkLst>
            <pc:docMk/>
            <pc:sldMk cId="694705654" sldId="521"/>
            <ac:graphicFrameMk id="6" creationId="{44544C60-14F3-F36F-01FE-F9E24571F871}"/>
          </ac:graphicFrameMkLst>
        </pc:graphicFrameChg>
        <pc:cxnChg chg="add mod">
          <ac:chgData name="Ahmed, Shareef" userId="ce7c6025-ca9f-4b65-b3ee-82447e2e582a" providerId="ADAL" clId="{C5DCCAE7-72A8-4C7C-B31C-93B272F87B7D}" dt="2023-10-30T17:34:27.534" v="1791" actId="208"/>
          <ac:cxnSpMkLst>
            <pc:docMk/>
            <pc:sldMk cId="694705654" sldId="521"/>
            <ac:cxnSpMk id="31" creationId="{C2758A19-3368-1BFA-37C0-D7A773422EE8}"/>
          </ac:cxnSpMkLst>
        </pc:cxnChg>
        <pc:cxnChg chg="add mod">
          <ac:chgData name="Ahmed, Shareef" userId="ce7c6025-ca9f-4b65-b3ee-82447e2e582a" providerId="ADAL" clId="{C5DCCAE7-72A8-4C7C-B31C-93B272F87B7D}" dt="2023-10-30T17:34:33.950" v="1793" actId="1076"/>
          <ac:cxnSpMkLst>
            <pc:docMk/>
            <pc:sldMk cId="694705654" sldId="521"/>
            <ac:cxnSpMk id="32" creationId="{835B9A14-2EDB-C083-46DE-60E0074FBD9D}"/>
          </ac:cxnSpMkLst>
        </pc:cxnChg>
        <pc:cxnChg chg="add mod">
          <ac:chgData name="Ahmed, Shareef" userId="ce7c6025-ca9f-4b65-b3ee-82447e2e582a" providerId="ADAL" clId="{C5DCCAE7-72A8-4C7C-B31C-93B272F87B7D}" dt="2023-10-30T17:34:38.253" v="1795" actId="1076"/>
          <ac:cxnSpMkLst>
            <pc:docMk/>
            <pc:sldMk cId="694705654" sldId="521"/>
            <ac:cxnSpMk id="33" creationId="{929E3EE7-6029-0959-2681-BBC0518CC505}"/>
          </ac:cxnSpMkLst>
        </pc:cxnChg>
      </pc:sldChg>
      <pc:sldChg chg="addSp delSp modSp del mod delAnim modAnim">
        <pc:chgData name="Ahmed, Shareef" userId="ce7c6025-ca9f-4b65-b3ee-82447e2e582a" providerId="ADAL" clId="{C5DCCAE7-72A8-4C7C-B31C-93B272F87B7D}" dt="2023-10-31T04:18:49.478" v="3343" actId="47"/>
        <pc:sldMkLst>
          <pc:docMk/>
          <pc:sldMk cId="2014081684" sldId="522"/>
        </pc:sldMkLst>
        <pc:spChg chg="add del mod">
          <ac:chgData name="Ahmed, Shareef" userId="ce7c6025-ca9f-4b65-b3ee-82447e2e582a" providerId="ADAL" clId="{C5DCCAE7-72A8-4C7C-B31C-93B272F87B7D}" dt="2023-10-31T03:56:16.248" v="3080" actId="478"/>
          <ac:spMkLst>
            <pc:docMk/>
            <pc:sldMk cId="2014081684" sldId="522"/>
            <ac:spMk id="2" creationId="{1C63B601-3F2F-D10D-FE58-8F31DF19B115}"/>
          </ac:spMkLst>
        </pc:spChg>
        <pc:spChg chg="del">
          <ac:chgData name="Ahmed, Shareef" userId="ce7c6025-ca9f-4b65-b3ee-82447e2e582a" providerId="ADAL" clId="{C5DCCAE7-72A8-4C7C-B31C-93B272F87B7D}" dt="2023-10-31T03:31:38.520" v="2623" actId="478"/>
          <ac:spMkLst>
            <pc:docMk/>
            <pc:sldMk cId="2014081684" sldId="522"/>
            <ac:spMk id="3" creationId="{3F67907C-103B-C0AE-E0C9-68FF8B52E24F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6" creationId="{CD69E146-C7B3-451A-D154-9C10BAFECEEE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3:36:38.514" v="2759" actId="1076"/>
          <ac:spMkLst>
            <pc:docMk/>
            <pc:sldMk cId="2014081684" sldId="522"/>
            <ac:spMk id="9" creationId="{66B771A8-9F27-FB9A-2414-87A99260353B}"/>
          </ac:spMkLst>
        </pc:spChg>
        <pc:spChg chg="add mod">
          <ac:chgData name="Ahmed, Shareef" userId="ce7c6025-ca9f-4b65-b3ee-82447e2e582a" providerId="ADAL" clId="{C5DCCAE7-72A8-4C7C-B31C-93B272F87B7D}" dt="2023-10-31T04:16:44.708" v="3334" actId="1076"/>
          <ac:spMkLst>
            <pc:docMk/>
            <pc:sldMk cId="2014081684" sldId="522"/>
            <ac:spMk id="11" creationId="{F41E5175-864D-8BC2-8544-9740EE58DB3A}"/>
          </ac:spMkLst>
        </pc:spChg>
        <pc:spChg chg="del">
          <ac:chgData name="Ahmed, Shareef" userId="ce7c6025-ca9f-4b65-b3ee-82447e2e582a" providerId="ADAL" clId="{C5DCCAE7-72A8-4C7C-B31C-93B272F87B7D}" dt="2023-10-31T02:54:10.475" v="2619" actId="478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C5DCCAE7-72A8-4C7C-B31C-93B272F87B7D}" dt="2023-10-31T04:00:41.283" v="3224" actId="27636"/>
          <ac:spMkLst>
            <pc:docMk/>
            <pc:sldMk cId="2014081684" sldId="522"/>
            <ac:spMk id="13" creationId="{7B8359D8-6DE5-2BEC-DC32-C906B0B43748}"/>
          </ac:spMkLst>
        </pc:spChg>
        <pc:spChg chg="add del mod">
          <ac:chgData name="Ahmed, Shareef" userId="ce7c6025-ca9f-4b65-b3ee-82447e2e582a" providerId="ADAL" clId="{C5DCCAE7-72A8-4C7C-B31C-93B272F87B7D}" dt="2023-10-31T04:16:14.173" v="3327" actId="478"/>
          <ac:spMkLst>
            <pc:docMk/>
            <pc:sldMk cId="2014081684" sldId="522"/>
            <ac:spMk id="14" creationId="{3735DDE0-D7E4-56B5-D357-FE6C85106095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5" creationId="{2BBE7389-8CAB-46F8-2D75-F3D3BBE680DC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6" creationId="{F4E69CCF-366B-AF5F-F82E-D76BDF630929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7" creationId="{520C6875-75CD-6BE2-4315-B11AA5C6693E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19" creationId="{31691702-52DA-A43E-4424-B6CB87AE935C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1" creationId="{9EA0EDA5-C25E-18DF-4E22-B32AA34E5ADB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2" creationId="{1B200E5A-147E-1541-EB14-0C6DF3382DD1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3" creationId="{C59509EB-8B98-A9A2-C808-C8E87A127238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4" creationId="{A39C0446-E1F0-C61D-3635-77FADD7A8725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6" creationId="{448EEF96-8BC5-3C3F-DC3F-AF63E24699E1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8" creationId="{085BE470-8337-9606-16C9-69548BF13A47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9" creationId="{BE75F58E-8CA4-627D-AF00-88393018625D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0" creationId="{C100945C-AC2C-1B4A-25C6-AA7FF7605F44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1" creationId="{74B6766E-DCBA-7C14-C4F8-48F80B4852AC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2" creationId="{B4D742D8-0079-E0A7-0823-40D726B72990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3" creationId="{79C112F6-CAB1-39F1-75EE-618587E9FAAC}"/>
          </ac:spMkLst>
        </pc:sp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5" creationId="{30D187E4-D957-48F3-699F-1C1E2D3B5980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7" creationId="{C045EB82-2882-F8D4-6780-D0D3AA551D60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1T04:14:49.249" v="3308" actId="478"/>
          <ac:graphicFrameMkLst>
            <pc:docMk/>
            <pc:sldMk cId="2014081684" sldId="522"/>
            <ac:graphicFrameMk id="18" creationId="{84B84BEE-139B-C9AC-4784-5CBD97B16787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1T04:14:49.249" v="3308" actId="478"/>
          <ac:graphicFrameMkLst>
            <pc:docMk/>
            <pc:sldMk cId="2014081684" sldId="522"/>
            <ac:graphicFrameMk id="20" creationId="{6FA21B70-54FE-6577-A5BC-6750CE5410EF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25" creationId="{9DAD561C-8A57-966E-15D7-8FA88DFF78D1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27" creationId="{58A62356-34F2-38F2-6844-0468E20FA50E}"/>
          </ac:graphicFrameMkLst>
        </pc:graphicFrameChg>
      </pc:sldChg>
      <pc:sldChg chg="del">
        <pc:chgData name="Ahmed, Shareef" userId="ce7c6025-ca9f-4b65-b3ee-82447e2e582a" providerId="ADAL" clId="{C5DCCAE7-72A8-4C7C-B31C-93B272F87B7D}" dt="2023-10-31T04:04:34.589" v="3261" actId="47"/>
        <pc:sldMkLst>
          <pc:docMk/>
          <pc:sldMk cId="4196008210" sldId="523"/>
        </pc:sldMkLst>
      </pc:sldChg>
      <pc:sldChg chg="del">
        <pc:chgData name="Ahmed, Shareef" userId="ce7c6025-ca9f-4b65-b3ee-82447e2e582a" providerId="ADAL" clId="{C5DCCAE7-72A8-4C7C-B31C-93B272F87B7D}" dt="2023-10-31T04:04:34.589" v="3261" actId="47"/>
        <pc:sldMkLst>
          <pc:docMk/>
          <pc:sldMk cId="3268970770" sldId="524"/>
        </pc:sldMkLst>
      </pc:sldChg>
      <pc:sldChg chg="add del">
        <pc:chgData name="Ahmed, Shareef" userId="ce7c6025-ca9f-4b65-b3ee-82447e2e582a" providerId="ADAL" clId="{C5DCCAE7-72A8-4C7C-B31C-93B272F87B7D}" dt="2023-10-31T05:50:41.896" v="4240" actId="47"/>
        <pc:sldMkLst>
          <pc:docMk/>
          <pc:sldMk cId="4247303446" sldId="525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360425244" sldId="526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555109593" sldId="527"/>
        </pc:sldMkLst>
      </pc:sldChg>
      <pc:sldChg chg="addSp delSp modSp mod modAnim">
        <pc:chgData name="Ahmed, Shareef" userId="ce7c6025-ca9f-4b65-b3ee-82447e2e582a" providerId="ADAL" clId="{C5DCCAE7-72A8-4C7C-B31C-93B272F87B7D}" dt="2023-10-31T05:25:30.529" v="3781" actId="14100"/>
        <pc:sldMkLst>
          <pc:docMk/>
          <pc:sldMk cId="2732543454" sldId="529"/>
        </pc:sldMkLst>
        <pc:spChg chg="mod">
          <ac:chgData name="Ahmed, Shareef" userId="ce7c6025-ca9f-4b65-b3ee-82447e2e582a" providerId="ADAL" clId="{C5DCCAE7-72A8-4C7C-B31C-93B272F87B7D}" dt="2023-10-30T16:54:07.150" v="948" actId="20577"/>
          <ac:spMkLst>
            <pc:docMk/>
            <pc:sldMk cId="2732543454" sldId="529"/>
            <ac:spMk id="2" creationId="{00000000-0000-0000-0000-000000000000}"/>
          </ac:spMkLst>
        </pc:spChg>
        <pc:spChg chg="del mod">
          <ac:chgData name="Ahmed, Shareef" userId="ce7c6025-ca9f-4b65-b3ee-82447e2e582a" providerId="ADAL" clId="{C5DCCAE7-72A8-4C7C-B31C-93B272F87B7D}" dt="2023-10-30T17:00:46.008" v="950" actId="931"/>
          <ac:spMkLst>
            <pc:docMk/>
            <pc:sldMk cId="2732543454" sldId="529"/>
            <ac:spMk id="3" creationId="{7B7A3705-522D-3BC5-5029-D78CB5E11336}"/>
          </ac:spMkLst>
        </pc:spChg>
        <pc:spChg chg="add mod">
          <ac:chgData name="Ahmed, Shareef" userId="ce7c6025-ca9f-4b65-b3ee-82447e2e582a" providerId="ADAL" clId="{C5DCCAE7-72A8-4C7C-B31C-93B272F87B7D}" dt="2023-10-30T17:16:21.879" v="1320" actId="14100"/>
          <ac:spMkLst>
            <pc:docMk/>
            <pc:sldMk cId="2732543454" sldId="529"/>
            <ac:spMk id="8" creationId="{5C7C4348-5FAD-0927-E702-927AC02DB85D}"/>
          </ac:spMkLst>
        </pc:spChg>
        <pc:spChg chg="add del mod">
          <ac:chgData name="Ahmed, Shareef" userId="ce7c6025-ca9f-4b65-b3ee-82447e2e582a" providerId="ADAL" clId="{C5DCCAE7-72A8-4C7C-B31C-93B272F87B7D}" dt="2023-10-30T17:21:55.948" v="1520" actId="1038"/>
          <ac:spMkLst>
            <pc:docMk/>
            <pc:sldMk cId="2732543454" sldId="529"/>
            <ac:spMk id="10" creationId="{CE97FE60-58A8-A34D-3765-E59BC0AA2365}"/>
          </ac:spMkLst>
        </pc:spChg>
        <pc:spChg chg="add del mod">
          <ac:chgData name="Ahmed, Shareef" userId="ce7c6025-ca9f-4b65-b3ee-82447e2e582a" providerId="ADAL" clId="{C5DCCAE7-72A8-4C7C-B31C-93B272F87B7D}" dt="2023-10-30T17:21:50.288" v="1491" actId="1038"/>
          <ac:spMkLst>
            <pc:docMk/>
            <pc:sldMk cId="2732543454" sldId="529"/>
            <ac:spMk id="11" creationId="{7B40AD38-BFDD-2EBB-FCD7-60401D08EC31}"/>
          </ac:spMkLst>
        </pc:spChg>
        <pc:spChg chg="add del mod">
          <ac:chgData name="Ahmed, Shareef" userId="ce7c6025-ca9f-4b65-b3ee-82447e2e582a" providerId="ADAL" clId="{C5DCCAE7-72A8-4C7C-B31C-93B272F87B7D}" dt="2023-10-30T17:21:45.917" v="1467" actId="1038"/>
          <ac:spMkLst>
            <pc:docMk/>
            <pc:sldMk cId="2732543454" sldId="529"/>
            <ac:spMk id="12" creationId="{89E3883D-8214-BCCC-56DC-8B6DA31A9584}"/>
          </ac:spMkLst>
        </pc:spChg>
        <pc:spChg chg="add del mod">
          <ac:chgData name="Ahmed, Shareef" userId="ce7c6025-ca9f-4b65-b3ee-82447e2e582a" providerId="ADAL" clId="{C5DCCAE7-72A8-4C7C-B31C-93B272F87B7D}" dt="2023-10-30T17:21:40.114" v="1442" actId="1038"/>
          <ac:spMkLst>
            <pc:docMk/>
            <pc:sldMk cId="2732543454" sldId="529"/>
            <ac:spMk id="13" creationId="{C68A3AE8-D9BF-5C04-4277-ED5451CF1A15}"/>
          </ac:spMkLst>
        </pc:spChg>
        <pc:spChg chg="add del mod">
          <ac:chgData name="Ahmed, Shareef" userId="ce7c6025-ca9f-4b65-b3ee-82447e2e582a" providerId="ADAL" clId="{C5DCCAE7-72A8-4C7C-B31C-93B272F87B7D}" dt="2023-10-30T17:21:34.973" v="1417" actId="1038"/>
          <ac:spMkLst>
            <pc:docMk/>
            <pc:sldMk cId="2732543454" sldId="529"/>
            <ac:spMk id="14" creationId="{1F67E70A-B6D5-3214-18A4-BC1802CBDD47}"/>
          </ac:spMkLst>
        </pc:spChg>
        <pc:spChg chg="add del mod">
          <ac:chgData name="Ahmed, Shareef" userId="ce7c6025-ca9f-4b65-b3ee-82447e2e582a" providerId="ADAL" clId="{C5DCCAE7-72A8-4C7C-B31C-93B272F87B7D}" dt="2023-10-30T17:21:24.323" v="1389" actId="1038"/>
          <ac:spMkLst>
            <pc:docMk/>
            <pc:sldMk cId="2732543454" sldId="529"/>
            <ac:spMk id="15" creationId="{7AD22A0D-7F84-8668-CB42-59F2F4556B2B}"/>
          </ac:spMkLst>
        </pc:spChg>
        <pc:spChg chg="add del mod">
          <ac:chgData name="Ahmed, Shareef" userId="ce7c6025-ca9f-4b65-b3ee-82447e2e582a" providerId="ADAL" clId="{C5DCCAE7-72A8-4C7C-B31C-93B272F87B7D}" dt="2023-10-30T17:21:21.143" v="1374" actId="1038"/>
          <ac:spMkLst>
            <pc:docMk/>
            <pc:sldMk cId="2732543454" sldId="529"/>
            <ac:spMk id="16" creationId="{E2584003-5102-B4B5-4626-D1C5B2C18220}"/>
          </ac:spMkLst>
        </pc:spChg>
        <pc:spChg chg="add del mod">
          <ac:chgData name="Ahmed, Shareef" userId="ce7c6025-ca9f-4b65-b3ee-82447e2e582a" providerId="ADAL" clId="{C5DCCAE7-72A8-4C7C-B31C-93B272F87B7D}" dt="2023-10-30T17:21:16.636" v="1356" actId="1038"/>
          <ac:spMkLst>
            <pc:docMk/>
            <pc:sldMk cId="2732543454" sldId="529"/>
            <ac:spMk id="17" creationId="{AF2A47FE-2B01-5F14-267E-3C0D508999FA}"/>
          </ac:spMkLst>
        </pc:spChg>
        <pc:spChg chg="add del mod">
          <ac:chgData name="Ahmed, Shareef" userId="ce7c6025-ca9f-4b65-b3ee-82447e2e582a" providerId="ADAL" clId="{C5DCCAE7-72A8-4C7C-B31C-93B272F87B7D}" dt="2023-10-30T17:21:13.267" v="1343" actId="1038"/>
          <ac:spMkLst>
            <pc:docMk/>
            <pc:sldMk cId="2732543454" sldId="529"/>
            <ac:spMk id="18" creationId="{B93C95A8-1EBE-7AA4-5772-0117243834D6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19" creationId="{3E39FF1C-CE60-F7F2-7DB5-42DD393CED0E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20" creationId="{9B6BDCBD-360F-9D2D-245F-3BD65C5278D1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21" creationId="{97361DBD-A948-721D-08C6-95C6D8B1802C}"/>
          </ac:spMkLst>
        </pc:spChg>
        <pc:spChg chg="add del">
          <ac:chgData name="Ahmed, Shareef" userId="ce7c6025-ca9f-4b65-b3ee-82447e2e582a" providerId="ADAL" clId="{C5DCCAE7-72A8-4C7C-B31C-93B272F87B7D}" dt="2023-10-30T17:19:49.288" v="1329" actId="478"/>
          <ac:spMkLst>
            <pc:docMk/>
            <pc:sldMk cId="2732543454" sldId="529"/>
            <ac:spMk id="24" creationId="{01F6BE8F-C429-C63F-6C78-B7F59EE92B03}"/>
          </ac:spMkLst>
        </pc:spChg>
        <pc:spChg chg="add del mod">
          <ac:chgData name="Ahmed, Shareef" userId="ce7c6025-ca9f-4b65-b3ee-82447e2e582a" providerId="ADAL" clId="{C5DCCAE7-72A8-4C7C-B31C-93B272F87B7D}" dt="2023-10-30T17:18:51.095" v="1328" actId="478"/>
          <ac:spMkLst>
            <pc:docMk/>
            <pc:sldMk cId="2732543454" sldId="529"/>
            <ac:spMk id="25" creationId="{B1C3BDC9-8A09-DD7F-412C-6B0F3A374216}"/>
          </ac:spMkLst>
        </pc:spChg>
        <pc:spChg chg="add del mod">
          <ac:chgData name="Ahmed, Shareef" userId="ce7c6025-ca9f-4b65-b3ee-82447e2e582a" providerId="ADAL" clId="{C5DCCAE7-72A8-4C7C-B31C-93B272F87B7D}" dt="2023-10-30T17:20:36.361" v="1333" actId="478"/>
          <ac:spMkLst>
            <pc:docMk/>
            <pc:sldMk cId="2732543454" sldId="529"/>
            <ac:spMk id="26" creationId="{40BB6689-8611-2474-6C83-1A4331CAC2E2}"/>
          </ac:spMkLst>
        </pc:spChg>
        <pc:spChg chg="add mod">
          <ac:chgData name="Ahmed, Shareef" userId="ce7c6025-ca9f-4b65-b3ee-82447e2e582a" providerId="ADAL" clId="{C5DCCAE7-72A8-4C7C-B31C-93B272F87B7D}" dt="2023-10-30T17:38:57.569" v="1852" actId="207"/>
          <ac:spMkLst>
            <pc:docMk/>
            <pc:sldMk cId="2732543454" sldId="529"/>
            <ac:spMk id="27" creationId="{31C66940-E846-3B6A-0253-B1537A74B17D}"/>
          </ac:spMkLst>
        </pc:spChg>
        <pc:spChg chg="add mod">
          <ac:chgData name="Ahmed, Shareef" userId="ce7c6025-ca9f-4b65-b3ee-82447e2e582a" providerId="ADAL" clId="{C5DCCAE7-72A8-4C7C-B31C-93B272F87B7D}" dt="2023-10-30T17:22:17.471" v="1525" actId="1076"/>
          <ac:spMkLst>
            <pc:docMk/>
            <pc:sldMk cId="2732543454" sldId="529"/>
            <ac:spMk id="28" creationId="{7503CB78-1E8E-0241-DA97-30727E61BFBF}"/>
          </ac:spMkLst>
        </pc:spChg>
        <pc:spChg chg="add mod">
          <ac:chgData name="Ahmed, Shareef" userId="ce7c6025-ca9f-4b65-b3ee-82447e2e582a" providerId="ADAL" clId="{C5DCCAE7-72A8-4C7C-B31C-93B272F87B7D}" dt="2023-10-30T17:24:35.371" v="1535" actId="1076"/>
          <ac:spMkLst>
            <pc:docMk/>
            <pc:sldMk cId="2732543454" sldId="529"/>
            <ac:spMk id="29" creationId="{F6D9D9CD-F6C2-5AC0-9648-FDA92E1E55C0}"/>
          </ac:spMkLst>
        </pc:spChg>
        <pc:spChg chg="add del mod">
          <ac:chgData name="Ahmed, Shareef" userId="ce7c6025-ca9f-4b65-b3ee-82447e2e582a" providerId="ADAL" clId="{C5DCCAE7-72A8-4C7C-B31C-93B272F87B7D}" dt="2023-10-30T17:38:41.295" v="1851" actId="478"/>
          <ac:spMkLst>
            <pc:docMk/>
            <pc:sldMk cId="2732543454" sldId="529"/>
            <ac:spMk id="31" creationId="{D9EAA302-AE4D-88B9-0E47-F027262CBE0C}"/>
          </ac:spMkLst>
        </pc:spChg>
        <pc:spChg chg="add mod">
          <ac:chgData name="Ahmed, Shareef" userId="ce7c6025-ca9f-4b65-b3ee-82447e2e582a" providerId="ADAL" clId="{C5DCCAE7-72A8-4C7C-B31C-93B272F87B7D}" dt="2023-10-30T17:41:32.043" v="1896" actId="1076"/>
          <ac:spMkLst>
            <pc:docMk/>
            <pc:sldMk cId="2732543454" sldId="529"/>
            <ac:spMk id="33" creationId="{51BB0169-9D20-BB37-EC34-A5F384BE84DE}"/>
          </ac:spMkLst>
        </pc:spChg>
        <pc:graphicFrameChg chg="add del mod modGraphic">
          <ac:chgData name="Ahmed, Shareef" userId="ce7c6025-ca9f-4b65-b3ee-82447e2e582a" providerId="ADAL" clId="{C5DCCAE7-72A8-4C7C-B31C-93B272F87B7D}" dt="2023-10-30T17:24:24.471" v="1532" actId="20577"/>
          <ac:graphicFrameMkLst>
            <pc:docMk/>
            <pc:sldMk cId="2732543454" sldId="529"/>
            <ac:graphicFrameMk id="9" creationId="{A6CA0A4A-3172-BF43-8939-EAE3A9CDBCCC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0T17:16:28.557" v="1323" actId="1076"/>
          <ac:graphicFrameMkLst>
            <pc:docMk/>
            <pc:sldMk cId="2732543454" sldId="529"/>
            <ac:graphicFrameMk id="22" creationId="{ADDD01DA-1C83-7BBB-BF5D-55BB80391605}"/>
          </ac:graphicFrameMkLst>
        </pc:graphicFrameChg>
        <pc:picChg chg="add del mod">
          <ac:chgData name="Ahmed, Shareef" userId="ce7c6025-ca9f-4b65-b3ee-82447e2e582a" providerId="ADAL" clId="{C5DCCAE7-72A8-4C7C-B31C-93B272F87B7D}" dt="2023-10-30T17:38:38.837" v="1849" actId="478"/>
          <ac:picMkLst>
            <pc:docMk/>
            <pc:sldMk cId="2732543454" sldId="529"/>
            <ac:picMk id="7" creationId="{16EBE6B2-108C-BADC-4514-F32CDEB9B834}"/>
          </ac:picMkLst>
        </pc:picChg>
        <pc:picChg chg="add del mod">
          <ac:chgData name="Ahmed, Shareef" userId="ce7c6025-ca9f-4b65-b3ee-82447e2e582a" providerId="ADAL" clId="{C5DCCAE7-72A8-4C7C-B31C-93B272F87B7D}" dt="2023-10-30T17:16:14.007" v="1311"/>
          <ac:picMkLst>
            <pc:docMk/>
            <pc:sldMk cId="2732543454" sldId="529"/>
            <ac:picMk id="23" creationId="{3300E87E-87AD-99F7-7EB6-92ED29314AEB}"/>
          </ac:picMkLst>
        </pc:picChg>
        <pc:picChg chg="add mod">
          <ac:chgData name="Ahmed, Shareef" userId="ce7c6025-ca9f-4b65-b3ee-82447e2e582a" providerId="ADAL" clId="{C5DCCAE7-72A8-4C7C-B31C-93B272F87B7D}" dt="2023-10-30T17:38:39.282" v="1850"/>
          <ac:picMkLst>
            <pc:docMk/>
            <pc:sldMk cId="2732543454" sldId="529"/>
            <ac:picMk id="32" creationId="{8CA45A31-4873-4B56-EBC9-222D90BFA5FC}"/>
          </ac:picMkLst>
        </pc:picChg>
        <pc:cxnChg chg="add mod">
          <ac:chgData name="Ahmed, Shareef" userId="ce7c6025-ca9f-4b65-b3ee-82447e2e582a" providerId="ADAL" clId="{C5DCCAE7-72A8-4C7C-B31C-93B272F87B7D}" dt="2023-10-31T05:25:30.529" v="3781" actId="14100"/>
          <ac:cxnSpMkLst>
            <pc:docMk/>
            <pc:sldMk cId="2732543454" sldId="529"/>
            <ac:cxnSpMk id="35" creationId="{9C06DB57-C31D-A40B-E0AB-B5E0484B9936}"/>
          </ac:cxnSpMkLst>
        </pc:cxnChg>
      </pc:sldChg>
      <pc:sldChg chg="del">
        <pc:chgData name="Ahmed, Shareef" userId="ce7c6025-ca9f-4b65-b3ee-82447e2e582a" providerId="ADAL" clId="{C5DCCAE7-72A8-4C7C-B31C-93B272F87B7D}" dt="2023-10-30T17:04:06.293" v="1145" actId="47"/>
        <pc:sldMkLst>
          <pc:docMk/>
          <pc:sldMk cId="2651699588" sldId="530"/>
        </pc:sldMkLst>
      </pc:sldChg>
      <pc:sldChg chg="addSp delSp modSp mod delAnim modAnim">
        <pc:chgData name="Ahmed, Shareef" userId="ce7c6025-ca9f-4b65-b3ee-82447e2e582a" providerId="ADAL" clId="{C5DCCAE7-72A8-4C7C-B31C-93B272F87B7D}" dt="2023-10-30T17:56:36.906" v="2075"/>
        <pc:sldMkLst>
          <pc:docMk/>
          <pc:sldMk cId="1921495747" sldId="531"/>
        </pc:sldMkLst>
        <pc:spChg chg="mod">
          <ac:chgData name="Ahmed, Shareef" userId="ce7c6025-ca9f-4b65-b3ee-82447e2e582a" providerId="ADAL" clId="{C5DCCAE7-72A8-4C7C-B31C-93B272F87B7D}" dt="2023-10-30T17:46:41.838" v="1973"/>
          <ac:spMkLst>
            <pc:docMk/>
            <pc:sldMk cId="1921495747" sldId="53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0T17:56:33.066" v="2074" actId="1076"/>
          <ac:spMkLst>
            <pc:docMk/>
            <pc:sldMk cId="1921495747" sldId="531"/>
            <ac:spMk id="6" creationId="{9B6377C8-D49D-0315-BBBC-DA0AAEC319F4}"/>
          </ac:spMkLst>
        </pc:spChg>
        <pc:spChg chg="del">
          <ac:chgData name="Ahmed, Shareef" userId="ce7c6025-ca9f-4b65-b3ee-82447e2e582a" providerId="ADAL" clId="{C5DCCAE7-72A8-4C7C-B31C-93B272F87B7D}" dt="2023-10-30T17:46:35.240" v="1972" actId="478"/>
          <ac:spMkLst>
            <pc:docMk/>
            <pc:sldMk cId="1921495747" sldId="531"/>
            <ac:spMk id="7" creationId="{204327CB-369F-7995-DB3F-37C009D12C26}"/>
          </ac:spMkLst>
        </pc:spChg>
        <pc:spChg chg="del">
          <ac:chgData name="Ahmed, Shareef" userId="ce7c6025-ca9f-4b65-b3ee-82447e2e582a" providerId="ADAL" clId="{C5DCCAE7-72A8-4C7C-B31C-93B272F87B7D}" dt="2023-10-30T17:46:26.399" v="1968" actId="478"/>
          <ac:spMkLst>
            <pc:docMk/>
            <pc:sldMk cId="1921495747" sldId="531"/>
            <ac:spMk id="10" creationId="{C6EA284B-098E-3634-EEDB-C1F4425D6556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3" creationId="{6D1E80F3-0432-16E0-DC01-C76906E9821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6" creationId="{60AADD92-BF47-44C4-54A6-AC2F9C59F29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8" creationId="{E0ABC06E-CCB0-CAFE-C230-8D76555AB642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9" creationId="{D23837CC-8909-559E-463D-5A2A3203E029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0" creationId="{8C010CF9-BD75-AD78-FBEF-C3052076763F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1" creationId="{2AB54706-4353-40E8-573B-7F1E7FAE54FA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2" creationId="{DD4D7CE4-744E-F158-8023-EDD13A26E3F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3" creationId="{2FE398DF-5B56-1932-FFAB-771EA10BEB25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4" creationId="{67BD919B-36BB-93D1-4FED-2C275E5681A7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5" creationId="{70885010-F9ED-6CAF-81B7-0F2E12B92873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6" creationId="{A8A9C4F8-0B53-465C-9034-0647FC9B7886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7" creationId="{7AC11C79-22E2-1D24-5D68-382345E57A41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8" creationId="{DF0976C7-46CE-2711-CEA4-C053F31AB1BA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9" creationId="{EAF43EE4-B204-C920-124C-9D5D5D85E155}"/>
          </ac:spMkLst>
        </pc:spChg>
        <pc:spChg chg="del">
          <ac:chgData name="Ahmed, Shareef" userId="ce7c6025-ca9f-4b65-b3ee-82447e2e582a" providerId="ADAL" clId="{C5DCCAE7-72A8-4C7C-B31C-93B272F87B7D}" dt="2023-10-30T17:46:33.085" v="1971" actId="478"/>
          <ac:spMkLst>
            <pc:docMk/>
            <pc:sldMk cId="1921495747" sldId="531"/>
            <ac:spMk id="81" creationId="{C16CD9CA-419D-81F4-74E1-3649398DCEEE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84" creationId="{F0293391-C935-8B52-5A2F-A8750B65B5D5}"/>
          </ac:spMkLst>
        </pc:spChg>
        <pc:spChg chg="del">
          <ac:chgData name="Ahmed, Shareef" userId="ce7c6025-ca9f-4b65-b3ee-82447e2e582a" providerId="ADAL" clId="{C5DCCAE7-72A8-4C7C-B31C-93B272F87B7D}" dt="2023-10-30T17:46:31.907" v="1970" actId="478"/>
          <ac:spMkLst>
            <pc:docMk/>
            <pc:sldMk cId="1921495747" sldId="531"/>
            <ac:spMk id="86" creationId="{53EA9E8C-241B-DD94-B9D6-2E029F62F1FF}"/>
          </ac:spMkLst>
        </pc:spChg>
        <pc:picChg chg="add mod">
          <ac:chgData name="Ahmed, Shareef" userId="ce7c6025-ca9f-4b65-b3ee-82447e2e582a" providerId="ADAL" clId="{C5DCCAE7-72A8-4C7C-B31C-93B272F87B7D}" dt="2023-10-30T17:48:06.944" v="1981" actId="12788"/>
          <ac:picMkLst>
            <pc:docMk/>
            <pc:sldMk cId="1921495747" sldId="531"/>
            <ac:picMk id="3" creationId="{9A14C2DA-F740-C35E-A827-BA54771C4AF1}"/>
          </ac:picMkLst>
        </pc:pic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1" creationId="{9561933C-4EEE-9B82-47A3-ADAB58F4E8BE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2" creationId="{4D4BCA45-5A87-7853-FE16-B6353BB7E16F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5" creationId="{D3176A5A-E2F6-9F3E-6DB1-30F7C29036E8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8" creationId="{80713764-9276-A5E6-7717-F8121E6CBFE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1" creationId="{33FB90DB-DE23-6E7E-DDAF-937A2BEE2F6F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2" creationId="{2534A0C0-8C74-7A9F-6ACE-9D46C1523CEE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7" creationId="{FFB26F94-7D15-8A37-301E-24BC888A7EB1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8" creationId="{2076FDEE-7B2D-B891-C25E-64FC05E726D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59" creationId="{BA5E30E1-F705-F31F-9580-8B1220A68DD3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0" creationId="{15BD89A5-9454-6BA7-6F96-4265A005B260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5" creationId="{3F2067B7-A7A3-D227-B03A-7AACD83BFA1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6" creationId="{E94CA6FD-B828-8188-2D01-EF8F70488C24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71" creationId="{A907976B-BDB4-56B5-D847-D2E3DB0B6731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72" creationId="{A9F193AF-9693-3974-C242-FD256B528F44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88" creationId="{E0E3A5F7-0285-6F26-B1F4-00294C4F94F0}"/>
          </ac:cxnSpMkLst>
        </pc:cxnChg>
        <pc:cxnChg chg="del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89" creationId="{A94D2421-2F18-423D-E149-B2F2164A4BDC}"/>
          </ac:cxnSpMkLst>
        </pc:cxnChg>
      </pc:sldChg>
      <pc:sldChg chg="modSp mod">
        <pc:chgData name="Ahmed, Shareef" userId="ce7c6025-ca9f-4b65-b3ee-82447e2e582a" providerId="ADAL" clId="{C5DCCAE7-72A8-4C7C-B31C-93B272F87B7D}" dt="2023-10-31T03:36:26.738" v="2756"/>
        <pc:sldMkLst>
          <pc:docMk/>
          <pc:sldMk cId="1430995032" sldId="532"/>
        </pc:sldMkLst>
        <pc:spChg chg="mod">
          <ac:chgData name="Ahmed, Shareef" userId="ce7c6025-ca9f-4b65-b3ee-82447e2e582a" providerId="ADAL" clId="{C5DCCAE7-72A8-4C7C-B31C-93B272F87B7D}" dt="2023-10-31T03:36:26.738" v="2756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C5DCCAE7-72A8-4C7C-B31C-93B272F87B7D}" dt="2023-10-30T17:59:07.403" v="2444" actId="20577"/>
          <ac:spMkLst>
            <pc:docMk/>
            <pc:sldMk cId="1430995032" sldId="532"/>
            <ac:spMk id="3" creationId="{F449BAD7-76ED-70A3-B300-ED5A71C1EA25}"/>
          </ac:spMkLst>
        </pc:spChg>
      </pc:sldChg>
      <pc:sldChg chg="del">
        <pc:chgData name="Ahmed, Shareef" userId="ce7c6025-ca9f-4b65-b3ee-82447e2e582a" providerId="ADAL" clId="{C5DCCAE7-72A8-4C7C-B31C-93B272F87B7D}" dt="2023-10-30T17:59:15.572" v="2446" actId="47"/>
        <pc:sldMkLst>
          <pc:docMk/>
          <pc:sldMk cId="2387353200" sldId="533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1468694391" sldId="534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623887314" sldId="536"/>
        </pc:sldMkLst>
      </pc:sldChg>
      <pc:sldChg chg="addSp delSp modSp mod">
        <pc:chgData name="Ahmed, Shareef" userId="ce7c6025-ca9f-4b65-b3ee-82447e2e582a" providerId="ADAL" clId="{C5DCCAE7-72A8-4C7C-B31C-93B272F87B7D}" dt="2023-10-30T16:48:32.961" v="932" actId="20577"/>
        <pc:sldMkLst>
          <pc:docMk/>
          <pc:sldMk cId="960531451" sldId="537"/>
        </pc:sldMkLst>
        <pc:spChg chg="del mod">
          <ac:chgData name="Ahmed, Shareef" userId="ce7c6025-ca9f-4b65-b3ee-82447e2e582a" providerId="ADAL" clId="{C5DCCAE7-72A8-4C7C-B31C-93B272F87B7D}" dt="2023-10-30T16:43:41.585" v="894"/>
          <ac:spMkLst>
            <pc:docMk/>
            <pc:sldMk cId="960531451" sldId="537"/>
            <ac:spMk id="2" creationId="{3B82C681-E4F0-A0DE-E1BD-435A7BE1293A}"/>
          </ac:spMkLst>
        </pc:spChg>
        <pc:spChg chg="add mod">
          <ac:chgData name="Ahmed, Shareef" userId="ce7c6025-ca9f-4b65-b3ee-82447e2e582a" providerId="ADAL" clId="{C5DCCAE7-72A8-4C7C-B31C-93B272F87B7D}" dt="2023-10-30T16:48:32.961" v="932" actId="20577"/>
          <ac:spMkLst>
            <pc:docMk/>
            <pc:sldMk cId="960531451" sldId="537"/>
            <ac:spMk id="5" creationId="{423A26B5-C34D-BDAB-FFA4-AA6F3862AE7A}"/>
          </ac:spMkLst>
        </pc:spChg>
        <pc:spChg chg="mod">
          <ac:chgData name="Ahmed, Shareef" userId="ce7c6025-ca9f-4b65-b3ee-82447e2e582a" providerId="ADAL" clId="{C5DCCAE7-72A8-4C7C-B31C-93B272F87B7D}" dt="2023-10-30T16:42:52.790" v="889" actId="20577"/>
          <ac:spMkLst>
            <pc:docMk/>
            <pc:sldMk cId="960531451" sldId="537"/>
            <ac:spMk id="9" creationId="{66B771A8-9F27-FB9A-2414-87A99260353B}"/>
          </ac:spMkLst>
        </pc:spChg>
        <pc:picChg chg="add mod">
          <ac:chgData name="Ahmed, Shareef" userId="ce7c6025-ca9f-4b65-b3ee-82447e2e582a" providerId="ADAL" clId="{C5DCCAE7-72A8-4C7C-B31C-93B272F87B7D}" dt="2023-10-30T16:47:37.667" v="928" actId="1076"/>
          <ac:picMkLst>
            <pc:docMk/>
            <pc:sldMk cId="960531451" sldId="537"/>
            <ac:picMk id="3" creationId="{F807C9E0-38B3-6EF4-94A6-6DC43A245B07}"/>
          </ac:picMkLst>
        </pc:picChg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260976542" sldId="538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97193639" sldId="539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4088825757" sldId="540"/>
        </pc:sldMkLst>
      </pc:sldChg>
      <pc:sldChg chg="addSp delSp modSp mod">
        <pc:chgData name="Ahmed, Shareef" userId="ce7c6025-ca9f-4b65-b3ee-82447e2e582a" providerId="ADAL" clId="{C5DCCAE7-72A8-4C7C-B31C-93B272F87B7D}" dt="2023-10-31T06:06:29.924" v="4594" actId="20577"/>
        <pc:sldMkLst>
          <pc:docMk/>
          <pc:sldMk cId="2839087969" sldId="541"/>
        </pc:sldMkLst>
        <pc:spChg chg="mod">
          <ac:chgData name="Ahmed, Shareef" userId="ce7c6025-ca9f-4b65-b3ee-82447e2e582a" providerId="ADAL" clId="{C5DCCAE7-72A8-4C7C-B31C-93B272F87B7D}" dt="2023-10-31T06:06:29.924" v="4594" actId="20577"/>
          <ac:spMkLst>
            <pc:docMk/>
            <pc:sldMk cId="2839087969" sldId="54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1T03:34:13.886" v="2662"/>
          <ac:spMkLst>
            <pc:docMk/>
            <pc:sldMk cId="2839087969" sldId="541"/>
            <ac:spMk id="3" creationId="{03246E22-8C54-B331-3F71-4973FDC7F372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7" creationId="{C727BE3E-2D35-441D-1044-223632D9EAFF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8" creationId="{2B67982E-3E68-C950-C039-8FE9A3F58DCB}"/>
          </ac:spMkLst>
        </pc:spChg>
        <pc:spChg chg="mod">
          <ac:chgData name="Ahmed, Shareef" userId="ce7c6025-ca9f-4b65-b3ee-82447e2e582a" providerId="ADAL" clId="{C5DCCAE7-72A8-4C7C-B31C-93B272F87B7D}" dt="2023-10-30T18:58:40.199" v="2489" actId="20577"/>
          <ac:spMkLst>
            <pc:docMk/>
            <pc:sldMk cId="2839087969" sldId="541"/>
            <ac:spMk id="9" creationId="{EB354F34-A414-2D5B-ABB0-95F38631EC6D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0" creationId="{2FA2C108-A554-6B25-7145-2A0D10F0B5D5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1" creationId="{4C70FF43-0301-DCFE-28EF-78F95C2CDEEA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2" creationId="{D4EFD32F-BE06-B7A7-662F-4B2777FF0564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3" creationId="{D7C5D497-DEF0-E1D1-7931-006CD1F97C8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4" creationId="{9B07D50B-B095-1495-5460-73A2683CE769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5" creationId="{E8215595-E0E8-22BE-AAD3-8437B1292BA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6" creationId="{FD9FB32E-A594-7D81-44E5-436C40703E5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7" creationId="{896FC471-FC23-637E-5FE6-AD63C0B03034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8" creationId="{B4FBAE42-87FE-B2BA-8030-F2E7ADE9A2EA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9" creationId="{2541B3AF-7D42-B9CE-1119-6173F0C63319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20" creationId="{C9FF369D-82F1-B1B7-FD68-4C8ECFF87CA5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21" creationId="{59D3F651-E2D8-D2B0-F96A-2D022994BF1D}"/>
          </ac:spMkLst>
        </pc:spChg>
        <pc:graphicFrameChg chg="del">
          <ac:chgData name="Ahmed, Shareef" userId="ce7c6025-ca9f-4b65-b3ee-82447e2e582a" providerId="ADAL" clId="{C5DCCAE7-72A8-4C7C-B31C-93B272F87B7D}" dt="2023-10-30T18:58:38.140" v="2488" actId="478"/>
          <ac:graphicFrameMkLst>
            <pc:docMk/>
            <pc:sldMk cId="2839087969" sldId="541"/>
            <ac:graphicFrameMk id="6" creationId="{44544C60-14F3-F36F-01FE-F9E24571F871}"/>
          </ac:graphicFrameMkLst>
        </pc:graphicFrameChg>
      </pc:sldChg>
      <pc:sldChg chg="modSp del mod">
        <pc:chgData name="Ahmed, Shareef" userId="ce7c6025-ca9f-4b65-b3ee-82447e2e582a" providerId="ADAL" clId="{C5DCCAE7-72A8-4C7C-B31C-93B272F87B7D}" dt="2023-10-31T05:50:41.896" v="4240" actId="47"/>
        <pc:sldMkLst>
          <pc:docMk/>
          <pc:sldMk cId="3298707258" sldId="542"/>
        </pc:sldMkLst>
        <pc:spChg chg="mod">
          <ac:chgData name="Ahmed, Shareef" userId="ce7c6025-ca9f-4b65-b3ee-82447e2e582a" providerId="ADAL" clId="{C5DCCAE7-72A8-4C7C-B31C-93B272F87B7D}" dt="2023-10-31T05:43:16.545" v="4174" actId="20577"/>
          <ac:spMkLst>
            <pc:docMk/>
            <pc:sldMk cId="3298707258" sldId="542"/>
            <ac:spMk id="2" creationId="{00000000-0000-0000-0000-000000000000}"/>
          </ac:spMkLst>
        </pc:spChg>
      </pc:sldChg>
      <pc:sldChg chg="addSp delSp modSp mod addAnim delAnim modAnim">
        <pc:chgData name="Ahmed, Shareef" userId="ce7c6025-ca9f-4b65-b3ee-82447e2e582a" providerId="ADAL" clId="{C5DCCAE7-72A8-4C7C-B31C-93B272F87B7D}" dt="2023-10-31T18:20:40.200" v="5248" actId="14100"/>
        <pc:sldMkLst>
          <pc:docMk/>
          <pc:sldMk cId="1703975785" sldId="543"/>
        </pc:sldMkLst>
        <pc:spChg chg="add mod">
          <ac:chgData name="Ahmed, Shareef" userId="ce7c6025-ca9f-4b65-b3ee-82447e2e582a" providerId="ADAL" clId="{C5DCCAE7-72A8-4C7C-B31C-93B272F87B7D}" dt="2023-10-31T18:20:07.667" v="5246" actId="1076"/>
          <ac:spMkLst>
            <pc:docMk/>
            <pc:sldMk cId="1703975785" sldId="543"/>
            <ac:spMk id="3" creationId="{A7ED717B-DB75-86F2-F355-7758171864E8}"/>
          </ac:spMkLst>
        </pc:spChg>
        <pc:spChg chg="del mod">
          <ac:chgData name="Ahmed, Shareef" userId="ce7c6025-ca9f-4b65-b3ee-82447e2e582a" providerId="ADAL" clId="{C5DCCAE7-72A8-4C7C-B31C-93B272F87B7D}" dt="2023-10-31T07:12:27.125" v="4897" actId="478"/>
          <ac:spMkLst>
            <pc:docMk/>
            <pc:sldMk cId="1703975785" sldId="543"/>
            <ac:spMk id="3" creationId="{ED89E0A2-E008-D05C-3659-A5D1DE23512B}"/>
          </ac:spMkLst>
        </pc:spChg>
        <pc:spChg chg="add del mod">
          <ac:chgData name="Ahmed, Shareef" userId="ce7c6025-ca9f-4b65-b3ee-82447e2e582a" providerId="ADAL" clId="{C5DCCAE7-72A8-4C7C-B31C-93B272F87B7D}" dt="2023-10-31T18:05:03.867" v="5197" actId="478"/>
          <ac:spMkLst>
            <pc:docMk/>
            <pc:sldMk cId="1703975785" sldId="543"/>
            <ac:spMk id="6" creationId="{FA06D7F3-6866-D99C-DB69-9735ABE0C6B7}"/>
          </ac:spMkLst>
        </pc:spChg>
        <pc:spChg chg="add mod">
          <ac:chgData name="Ahmed, Shareef" userId="ce7c6025-ca9f-4b65-b3ee-82447e2e582a" providerId="ADAL" clId="{C5DCCAE7-72A8-4C7C-B31C-93B272F87B7D}" dt="2023-10-31T18:19:50.028" v="5243" actId="1076"/>
          <ac:spMkLst>
            <pc:docMk/>
            <pc:sldMk cId="1703975785" sldId="543"/>
            <ac:spMk id="7" creationId="{34D028E0-F378-BBC9-D2BC-289DCDB46E1B}"/>
          </ac:spMkLst>
        </pc:spChg>
        <pc:spChg chg="add del mod">
          <ac:chgData name="Ahmed, Shareef" userId="ce7c6025-ca9f-4b65-b3ee-82447e2e582a" providerId="ADAL" clId="{C5DCCAE7-72A8-4C7C-B31C-93B272F87B7D}" dt="2023-10-31T17:58:33.825" v="5188" actId="478"/>
          <ac:spMkLst>
            <pc:docMk/>
            <pc:sldMk cId="1703975785" sldId="543"/>
            <ac:spMk id="8" creationId="{53704E25-86D7-F264-20DE-95326F226064}"/>
          </ac:spMkLst>
        </pc:spChg>
        <pc:spChg chg="add del">
          <ac:chgData name="Ahmed, Shareef" userId="ce7c6025-ca9f-4b65-b3ee-82447e2e582a" providerId="ADAL" clId="{C5DCCAE7-72A8-4C7C-B31C-93B272F87B7D}" dt="2023-10-31T17:56:26.994" v="5142" actId="478"/>
          <ac:spMkLst>
            <pc:docMk/>
            <pc:sldMk cId="1703975785" sldId="543"/>
            <ac:spMk id="9" creationId="{BCEB2622-7EBD-0BA2-87B1-2F5DE09C2763}"/>
          </ac:spMkLst>
        </pc:spChg>
        <pc:spChg chg="del">
          <ac:chgData name="Ahmed, Shareef" userId="ce7c6025-ca9f-4b65-b3ee-82447e2e582a" providerId="ADAL" clId="{C5DCCAE7-72A8-4C7C-B31C-93B272F87B7D}" dt="2023-10-31T07:11:58.667" v="4895" actId="478"/>
          <ac:spMkLst>
            <pc:docMk/>
            <pc:sldMk cId="1703975785" sldId="543"/>
            <ac:spMk id="10" creationId="{C88568F5-8326-61A1-7802-FB8A8CAFD4DE}"/>
          </ac:spMkLst>
        </pc:spChg>
        <pc:spChg chg="add mod">
          <ac:chgData name="Ahmed, Shareef" userId="ce7c6025-ca9f-4b65-b3ee-82447e2e582a" providerId="ADAL" clId="{C5DCCAE7-72A8-4C7C-B31C-93B272F87B7D}" dt="2023-10-31T18:15:47.124" v="5210" actId="1076"/>
          <ac:spMkLst>
            <pc:docMk/>
            <pc:sldMk cId="1703975785" sldId="543"/>
            <ac:spMk id="10" creationId="{CC24161F-65D0-CA1C-C4C5-A882A8DE732C}"/>
          </ac:spMkLst>
        </pc:spChg>
        <pc:spChg chg="add mod">
          <ac:chgData name="Ahmed, Shareef" userId="ce7c6025-ca9f-4b65-b3ee-82447e2e582a" providerId="ADAL" clId="{C5DCCAE7-72A8-4C7C-B31C-93B272F87B7D}" dt="2023-10-31T18:05:04.300" v="5198"/>
          <ac:spMkLst>
            <pc:docMk/>
            <pc:sldMk cId="1703975785" sldId="543"/>
            <ac:spMk id="11" creationId="{9B8A7A46-54B6-628B-0471-ACDD8A064D60}"/>
          </ac:spMkLst>
        </pc:spChg>
        <pc:graphicFrameChg chg="del">
          <ac:chgData name="Ahmed, Shareef" userId="ce7c6025-ca9f-4b65-b3ee-82447e2e582a" providerId="ADAL" clId="{C5DCCAE7-72A8-4C7C-B31C-93B272F87B7D}" dt="2023-10-31T07:11:50.841" v="4892" actId="47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picChg chg="add del mod">
          <ac:chgData name="Ahmed, Shareef" userId="ce7c6025-ca9f-4b65-b3ee-82447e2e582a" providerId="ADAL" clId="{C5DCCAE7-72A8-4C7C-B31C-93B272F87B7D}" dt="2023-10-31T18:17:11.591" v="5220" actId="478"/>
          <ac:picMkLst>
            <pc:docMk/>
            <pc:sldMk cId="1703975785" sldId="543"/>
            <ac:picMk id="12" creationId="{DA20E6D4-9F55-B52C-1F4E-6A4408F222F3}"/>
          </ac:picMkLst>
        </pc:picChg>
        <pc:picChg chg="add mod">
          <ac:chgData name="Ahmed, Shareef" userId="ce7c6025-ca9f-4b65-b3ee-82447e2e582a" providerId="ADAL" clId="{C5DCCAE7-72A8-4C7C-B31C-93B272F87B7D}" dt="2023-10-31T18:17:15.977" v="5223" actId="1076"/>
          <ac:picMkLst>
            <pc:docMk/>
            <pc:sldMk cId="1703975785" sldId="543"/>
            <ac:picMk id="13" creationId="{19890F2F-2119-CE16-44FC-676250084C82}"/>
          </ac:picMkLst>
        </pc:picChg>
        <pc:cxnChg chg="add mod">
          <ac:chgData name="Ahmed, Shareef" userId="ce7c6025-ca9f-4b65-b3ee-82447e2e582a" providerId="ADAL" clId="{C5DCCAE7-72A8-4C7C-B31C-93B272F87B7D}" dt="2023-10-31T18:19:16.205" v="5235" actId="1582"/>
          <ac:cxnSpMkLst>
            <pc:docMk/>
            <pc:sldMk cId="1703975785" sldId="543"/>
            <ac:cxnSpMk id="15" creationId="{F26D65B8-1B84-A89C-FE1A-6CAC4CC0361E}"/>
          </ac:cxnSpMkLst>
        </pc:cxnChg>
        <pc:cxnChg chg="add mod">
          <ac:chgData name="Ahmed, Shareef" userId="ce7c6025-ca9f-4b65-b3ee-82447e2e582a" providerId="ADAL" clId="{C5DCCAE7-72A8-4C7C-B31C-93B272F87B7D}" dt="2023-10-31T18:19:59.214" v="5244" actId="14100"/>
          <ac:cxnSpMkLst>
            <pc:docMk/>
            <pc:sldMk cId="1703975785" sldId="543"/>
            <ac:cxnSpMk id="16" creationId="{4169537A-9601-CF41-238E-E35C0C0FA838}"/>
          </ac:cxnSpMkLst>
        </pc:cxnChg>
        <pc:cxnChg chg="add mod">
          <ac:chgData name="Ahmed, Shareef" userId="ce7c6025-ca9f-4b65-b3ee-82447e2e582a" providerId="ADAL" clId="{C5DCCAE7-72A8-4C7C-B31C-93B272F87B7D}" dt="2023-10-31T18:20:40.200" v="5248" actId="14100"/>
          <ac:cxnSpMkLst>
            <pc:docMk/>
            <pc:sldMk cId="1703975785" sldId="543"/>
            <ac:cxnSpMk id="18" creationId="{50E1249C-6982-00C8-D1BA-26C701D79D0D}"/>
          </ac:cxnSpMkLst>
        </pc:cxnChg>
      </pc:sldChg>
      <pc:sldChg chg="addSp delSp modSp mod">
        <pc:chgData name="Ahmed, Shareef" userId="ce7c6025-ca9f-4b65-b3ee-82447e2e582a" providerId="ADAL" clId="{C5DCCAE7-72A8-4C7C-B31C-93B272F87B7D}" dt="2023-10-31T18:17:03.746" v="5219"/>
        <pc:sldMkLst>
          <pc:docMk/>
          <pc:sldMk cId="90057359" sldId="544"/>
        </pc:sldMkLst>
        <pc:spChg chg="add mod">
          <ac:chgData name="Ahmed, Shareef" userId="ce7c6025-ca9f-4b65-b3ee-82447e2e582a" providerId="ADAL" clId="{C5DCCAE7-72A8-4C7C-B31C-93B272F87B7D}" dt="2023-10-31T06:06:57.314" v="4596"/>
          <ac:spMkLst>
            <pc:docMk/>
            <pc:sldMk cId="90057359" sldId="544"/>
            <ac:spMk id="3" creationId="{2619B3E9-48BC-0211-29E5-2F11B1E43457}"/>
          </ac:spMkLst>
        </pc:spChg>
        <pc:spChg chg="mod">
          <ac:chgData name="Ahmed, Shareef" userId="ce7c6025-ca9f-4b65-b3ee-82447e2e582a" providerId="ADAL" clId="{C5DCCAE7-72A8-4C7C-B31C-93B272F87B7D}" dt="2023-10-31T06:21:19.626" v="4715" actId="1076"/>
          <ac:spMkLst>
            <pc:docMk/>
            <pc:sldMk cId="90057359" sldId="544"/>
            <ac:spMk id="4" creationId="{00000000-0000-0000-0000-000000000000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8" creationId="{758BB2FD-8626-F1B1-6CBC-6CBC130E468B}"/>
          </ac:spMkLst>
        </pc:spChg>
        <pc:spChg chg="add mod">
          <ac:chgData name="Ahmed, Shareef" userId="ce7c6025-ca9f-4b65-b3ee-82447e2e582a" providerId="ADAL" clId="{C5DCCAE7-72A8-4C7C-B31C-93B272F87B7D}" dt="2023-10-31T06:16:30.615" v="4668" actId="1076"/>
          <ac:spMkLst>
            <pc:docMk/>
            <pc:sldMk cId="90057359" sldId="544"/>
            <ac:spMk id="9" creationId="{395F5D2D-6D0D-36BB-8ACC-DB217EB01B4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2" creationId="{AFEF03DF-4DD9-41A7-8E1F-2677E7AD8C80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3" creationId="{4CDFADBA-BD5E-70DA-8257-5527B9783DE0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5" creationId="{EDA7B4DF-5B6E-6C0F-7624-183A916BEA8E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16" creationId="{6325E849-0585-CC11-47A4-7DBC8CAE9ADF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7" creationId="{842D89E1-DF9D-4455-2B10-CA9FCFC880E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8" creationId="{CE979FCD-C0B2-8F59-D411-757431BA7642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9" creationId="{00015E0B-ADA3-69F7-236E-18180F2FA0A3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0" creationId="{6264F81E-5D81-73AC-216D-D84322EAC0DE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1" creationId="{203D0049-BE39-78D9-7132-19989C4B9972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2" creationId="{3331A724-B44C-B009-721A-50EE3BAD9111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3" creationId="{84EA77CE-A46F-57E1-B30A-2DCE2ED00140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4" creationId="{8F4D41FE-2B61-4931-B3F3-5BF2D0014131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7" creationId="{E6A6338D-AE23-A604-C558-9892A8184E0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28" creationId="{BAFD208A-9D27-7C93-BC19-37119345E81A}"/>
          </ac:spMkLst>
        </pc:spChg>
        <pc:spChg chg="add del mod">
          <ac:chgData name="Ahmed, Shareef" userId="ce7c6025-ca9f-4b65-b3ee-82447e2e582a" providerId="ADAL" clId="{C5DCCAE7-72A8-4C7C-B31C-93B272F87B7D}" dt="2023-10-31T06:23:06.504" v="4727"/>
          <ac:spMkLst>
            <pc:docMk/>
            <pc:sldMk cId="90057359" sldId="544"/>
            <ac:spMk id="29" creationId="{A14BD056-13FD-9E72-9CAD-8605F445AECA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0" creationId="{CDE2FFD5-F1C1-46E0-448A-22159C62C13B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1" creationId="{8665BF3A-80D0-7A4B-A64D-E8138F6E1468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2" creationId="{3DD2FCAD-A1EF-7D91-5C36-6C967DE31362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3" creationId="{15A2F204-43B2-B860-ED25-9CAAB73F713B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5" creationId="{1F32BFF8-AAAE-87C0-E17E-0BFAFC0CC54E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6" creationId="{5EB58B78-7E8C-A57D-9135-2CF1F7BA9CB7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7" creationId="{BF9331E6-1B8C-113C-20D4-210F54127D3E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8" creationId="{842122CD-0188-9E50-D9E5-51565D279A61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9" creationId="{0C1BDF57-DB33-4074-1F79-353DE066F223}"/>
          </ac:spMkLst>
        </pc:spChg>
        <pc:grpChg chg="add mod">
          <ac:chgData name="Ahmed, Shareef" userId="ce7c6025-ca9f-4b65-b3ee-82447e2e582a" providerId="ADAL" clId="{C5DCCAE7-72A8-4C7C-B31C-93B272F87B7D}" dt="2023-10-31T06:24:28.019" v="4751" actId="164"/>
          <ac:grpSpMkLst>
            <pc:docMk/>
            <pc:sldMk cId="90057359" sldId="544"/>
            <ac:grpSpMk id="40" creationId="{91A5FD34-24BE-D617-BBAB-BACCFDE795FC}"/>
          </ac:grpSpMkLst>
        </pc:grpChg>
        <pc:grpChg chg="add mod">
          <ac:chgData name="Ahmed, Shareef" userId="ce7c6025-ca9f-4b65-b3ee-82447e2e582a" providerId="ADAL" clId="{C5DCCAE7-72A8-4C7C-B31C-93B272F87B7D}" dt="2023-10-31T06:24:41.655" v="4752" actId="164"/>
          <ac:grpSpMkLst>
            <pc:docMk/>
            <pc:sldMk cId="90057359" sldId="544"/>
            <ac:grpSpMk id="41" creationId="{F9B57CD7-3B1C-E4EB-2A42-6B7A4628BA05}"/>
          </ac:grpSpMkLst>
        </pc:grpChg>
        <pc:graphicFrameChg chg="del">
          <ac:chgData name="Ahmed, Shareef" userId="ce7c6025-ca9f-4b65-b3ee-82447e2e582a" providerId="ADAL" clId="{C5DCCAE7-72A8-4C7C-B31C-93B272F87B7D}" dt="2023-10-31T06:06:49.254" v="4595" actId="47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6:23:58.607" v="4749" actId="20577"/>
          <ac:graphicFrameMkLst>
            <pc:docMk/>
            <pc:sldMk cId="90057359" sldId="544"/>
            <ac:graphicFrameMk id="11" creationId="{7E66C945-5CFD-2AC3-98AA-9870B6AEA215}"/>
          </ac:graphicFrameMkLst>
        </pc:graphicFrameChg>
        <pc:picChg chg="add mod">
          <ac:chgData name="Ahmed, Shareef" userId="ce7c6025-ca9f-4b65-b3ee-82447e2e582a" providerId="ADAL" clId="{C5DCCAE7-72A8-4C7C-B31C-93B272F87B7D}" dt="2023-10-31T18:17:03.746" v="5219"/>
          <ac:picMkLst>
            <pc:docMk/>
            <pc:sldMk cId="90057359" sldId="544"/>
            <ac:picMk id="6" creationId="{33FDEC42-4DAF-D2B9-4202-A2D148508CDB}"/>
          </ac:picMkLst>
        </pc:picChg>
        <pc:picChg chg="add del mod">
          <ac:chgData name="Ahmed, Shareef" userId="ce7c6025-ca9f-4b65-b3ee-82447e2e582a" providerId="ADAL" clId="{C5DCCAE7-72A8-4C7C-B31C-93B272F87B7D}" dt="2023-10-31T18:17:03.449" v="5218" actId="478"/>
          <ac:picMkLst>
            <pc:docMk/>
            <pc:sldMk cId="90057359" sldId="544"/>
            <ac:picMk id="7" creationId="{445681BA-03FC-C3EF-D6C6-74B91CB85064}"/>
          </ac:picMkLst>
        </pc:picChg>
        <pc:cxnChg chg="del">
          <ac:chgData name="Ahmed, Shareef" userId="ce7c6025-ca9f-4b65-b3ee-82447e2e582a" providerId="ADAL" clId="{C5DCCAE7-72A8-4C7C-B31C-93B272F87B7D}" dt="2023-10-31T06:06:49.254" v="4595" actId="478"/>
          <ac:cxnSpMkLst>
            <pc:docMk/>
            <pc:sldMk cId="90057359" sldId="544"/>
            <ac:cxnSpMk id="10" creationId="{A64FF084-0CDB-7FB0-8676-3635F5919ADC}"/>
          </ac:cxnSpMkLst>
        </pc:cxnChg>
        <pc:cxnChg chg="add mod">
          <ac:chgData name="Ahmed, Shareef" userId="ce7c6025-ca9f-4b65-b3ee-82447e2e582a" providerId="ADAL" clId="{C5DCCAE7-72A8-4C7C-B31C-93B272F87B7D}" dt="2023-10-31T06:21:44.217" v="4719" actId="14100"/>
          <ac:cxnSpMkLst>
            <pc:docMk/>
            <pc:sldMk cId="90057359" sldId="544"/>
            <ac:cxnSpMk id="25" creationId="{13B04D39-4496-E2BB-FB8C-DAA7632E53FB}"/>
          </ac:cxnSpMkLst>
        </pc:cxnChg>
      </pc:sldChg>
      <pc:sldChg chg="del">
        <pc:chgData name="Ahmed, Shareef" userId="ce7c6025-ca9f-4b65-b3ee-82447e2e582a" providerId="ADAL" clId="{C5DCCAE7-72A8-4C7C-B31C-93B272F87B7D}" dt="2023-10-31T06:24:56.924" v="4753" actId="47"/>
        <pc:sldMkLst>
          <pc:docMk/>
          <pc:sldMk cId="1343743822" sldId="545"/>
        </pc:sldMkLst>
      </pc:sldChg>
      <pc:sldChg chg="del">
        <pc:chgData name="Ahmed, Shareef" userId="ce7c6025-ca9f-4b65-b3ee-82447e2e582a" providerId="ADAL" clId="{C5DCCAE7-72A8-4C7C-B31C-93B272F87B7D}" dt="2023-10-31T06:24:56.924" v="4753" actId="47"/>
        <pc:sldMkLst>
          <pc:docMk/>
          <pc:sldMk cId="4275448066" sldId="546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4045624210" sldId="547"/>
        </pc:sldMkLst>
      </pc:sldChg>
      <pc:sldChg chg="addSp delSp modSp mod delAnim">
        <pc:chgData name="Ahmed, Shareef" userId="ce7c6025-ca9f-4b65-b3ee-82447e2e582a" providerId="ADAL" clId="{C5DCCAE7-72A8-4C7C-B31C-93B272F87B7D}" dt="2023-10-31T02:12:58.926" v="2590" actId="20577"/>
        <pc:sldMkLst>
          <pc:docMk/>
          <pc:sldMk cId="901161705" sldId="548"/>
        </pc:sldMkLst>
        <pc:spChg chg="mod">
          <ac:chgData name="Ahmed, Shareef" userId="ce7c6025-ca9f-4b65-b3ee-82447e2e582a" providerId="ADAL" clId="{C5DCCAE7-72A8-4C7C-B31C-93B272F87B7D}" dt="2023-10-31T01:57:09.039" v="2567" actId="20577"/>
          <ac:spMkLst>
            <pc:docMk/>
            <pc:sldMk cId="901161705" sldId="548"/>
            <ac:spMk id="2" creationId="{00000000-0000-0000-0000-000000000000}"/>
          </ac:spMkLst>
        </pc:spChg>
        <pc:spChg chg="del">
          <ac:chgData name="Ahmed, Shareef" userId="ce7c6025-ca9f-4b65-b3ee-82447e2e582a" providerId="ADAL" clId="{C5DCCAE7-72A8-4C7C-B31C-93B272F87B7D}" dt="2023-10-31T02:12:26.080" v="2568" actId="478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C5DCCAE7-72A8-4C7C-B31C-93B272F87B7D}" dt="2023-10-31T02:12:28.962" v="2569" actId="478"/>
          <ac:spMkLst>
            <pc:docMk/>
            <pc:sldMk cId="901161705" sldId="548"/>
            <ac:spMk id="7" creationId="{EB23FEB9-704E-A473-09AB-C824630C47E2}"/>
          </ac:spMkLst>
        </pc:spChg>
        <pc:spChg chg="mod">
          <ac:chgData name="Ahmed, Shareef" userId="ce7c6025-ca9f-4b65-b3ee-82447e2e582a" providerId="ADAL" clId="{C5DCCAE7-72A8-4C7C-B31C-93B272F87B7D}" dt="2023-10-31T02:12:58.926" v="2590" actId="20577"/>
          <ac:spMkLst>
            <pc:docMk/>
            <pc:sldMk cId="901161705" sldId="548"/>
            <ac:spMk id="9" creationId="{EB354F34-A414-2D5B-ABB0-95F38631EC6D}"/>
          </ac:spMkLst>
        </pc:spChg>
      </pc:sldChg>
      <pc:sldChg chg="del ord">
        <pc:chgData name="Ahmed, Shareef" userId="ce7c6025-ca9f-4b65-b3ee-82447e2e582a" providerId="ADAL" clId="{C5DCCAE7-72A8-4C7C-B31C-93B272F87B7D}" dt="2023-10-31T20:47:53.208" v="5524" actId="47"/>
        <pc:sldMkLst>
          <pc:docMk/>
          <pc:sldMk cId="1780218498" sldId="549"/>
        </pc:sldMkLst>
      </pc:sldChg>
      <pc:sldChg chg="addSp delSp modSp mod modAnim">
        <pc:chgData name="Ahmed, Shareef" userId="ce7c6025-ca9f-4b65-b3ee-82447e2e582a" providerId="ADAL" clId="{C5DCCAE7-72A8-4C7C-B31C-93B272F87B7D}" dt="2023-10-31T20:47:25.877" v="5523"/>
        <pc:sldMkLst>
          <pc:docMk/>
          <pc:sldMk cId="3072720920" sldId="550"/>
        </pc:sldMkLst>
        <pc:spChg chg="add mod">
          <ac:chgData name="Ahmed, Shareef" userId="ce7c6025-ca9f-4b65-b3ee-82447e2e582a" providerId="ADAL" clId="{C5DCCAE7-72A8-4C7C-B31C-93B272F87B7D}" dt="2023-10-31T20:39:40.158" v="5468" actId="1076"/>
          <ac:spMkLst>
            <pc:docMk/>
            <pc:sldMk cId="3072720920" sldId="550"/>
            <ac:spMk id="3" creationId="{2C025BFC-BD15-6221-D2F1-47F36EDF116C}"/>
          </ac:spMkLst>
        </pc:spChg>
        <pc:spChg chg="del">
          <ac:chgData name="Ahmed, Shareef" userId="ce7c6025-ca9f-4b65-b3ee-82447e2e582a" providerId="ADAL" clId="{C5DCCAE7-72A8-4C7C-B31C-93B272F87B7D}" dt="2023-10-31T20:33:23.918" v="5372" actId="478"/>
          <ac:spMkLst>
            <pc:docMk/>
            <pc:sldMk cId="3072720920" sldId="550"/>
            <ac:spMk id="6" creationId="{3E41DA93-3FDB-CE53-7EDC-4602F0CEC84F}"/>
          </ac:spMkLst>
        </pc:spChg>
        <pc:spChg chg="add mod">
          <ac:chgData name="Ahmed, Shareef" userId="ce7c6025-ca9f-4b65-b3ee-82447e2e582a" providerId="ADAL" clId="{C5DCCAE7-72A8-4C7C-B31C-93B272F87B7D}" dt="2023-10-31T20:45:58.921" v="5516" actId="20577"/>
          <ac:spMkLst>
            <pc:docMk/>
            <pc:sldMk cId="3072720920" sldId="550"/>
            <ac:spMk id="7" creationId="{FDC5A6F9-3B8A-987A-7241-6EA988D244E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1" creationId="{0E468A04-769B-F2FB-2B23-F4D55E369FC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2" creationId="{653A3EC4-B865-DE6C-8105-FD8F7921960B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3" creationId="{C09A2CA9-C1E3-D690-1A3D-FC4D0023BCB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4" creationId="{8B9471C1-28E3-1C4D-B3E5-DE05ADF545C4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5" creationId="{D2898EA9-9D11-A227-DF5F-D686E634CF93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6" creationId="{A10787A2-ED53-5688-36B6-F975F0F7694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7" creationId="{CAF66F05-6F90-579B-FAF7-F6FC8E2A210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8" creationId="{D917145B-08D3-9730-1D79-E72EBA42527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9" creationId="{56803CC5-BEEA-BF40-4531-895A9C5AFE4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0" creationId="{3A38F614-7F13-714B-838E-8A4E9875ECC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2" creationId="{4FBD3C15-50FD-8F3C-7B56-CE6EB1A7FD95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3" creationId="{EBB2DDE1-3D0D-E54E-FDEC-FB6B5673985A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4" creationId="{7DA9DB28-6F7E-4C63-5F7F-5936A63CEDCB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5" creationId="{6AD0EC78-57C2-372F-E4BC-B6675C7449DE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6" creationId="{69646EE1-1188-6302-1A73-B01FA440252F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7" creationId="{4ABEA445-4219-5285-6273-C10B509A013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8" creationId="{E1F305E3-F535-B54A-8F12-4F7A9FECA7A3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9" creationId="{4BB0C660-B9C7-AB12-831A-79DE94325108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0" creationId="{6DA3D052-04B2-8702-9434-3EE807E24FD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1" creationId="{25B7674F-AC48-57CA-C10E-E666DE07C67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2" creationId="{9840F24B-E5F1-FB72-7F9D-6BAF3031CA98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3" creationId="{D1E39E25-F934-2E92-EEC2-CC0D257BEF2B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4" creationId="{15AF0EAD-BCD3-D69B-2CBD-E5B454415BFF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5" creationId="{28429856-7A54-2E61-0B9F-92A3B46C5ADF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6" creationId="{E8B115C1-0A1A-18BE-69D8-695288747DA7}"/>
          </ac:spMkLst>
        </pc:spChg>
        <pc:spChg chg="add mod">
          <ac:chgData name="Ahmed, Shareef" userId="ce7c6025-ca9f-4b65-b3ee-82447e2e582a" providerId="ADAL" clId="{C5DCCAE7-72A8-4C7C-B31C-93B272F87B7D}" dt="2023-10-31T20:45:37.395" v="5515" actId="1076"/>
          <ac:spMkLst>
            <pc:docMk/>
            <pc:sldMk cId="3072720920" sldId="550"/>
            <ac:spMk id="37" creationId="{EB4638E3-0AC7-4D6B-6B65-A06A9E608C10}"/>
          </ac:spMkLst>
        </pc:spChg>
        <pc:spChg chg="add mod">
          <ac:chgData name="Ahmed, Shareef" userId="ce7c6025-ca9f-4b65-b3ee-82447e2e582a" providerId="ADAL" clId="{C5DCCAE7-72A8-4C7C-B31C-93B272F87B7D}" dt="2023-10-31T20:46:42.633" v="5522" actId="114"/>
          <ac:spMkLst>
            <pc:docMk/>
            <pc:sldMk cId="3072720920" sldId="550"/>
            <ac:spMk id="52" creationId="{A15A42FF-0605-72C2-C228-C41E414B7017}"/>
          </ac:spMkLst>
        </pc:spChg>
        <pc:grpChg chg="add mod">
          <ac:chgData name="Ahmed, Shareef" userId="ce7c6025-ca9f-4b65-b3ee-82447e2e582a" providerId="ADAL" clId="{C5DCCAE7-72A8-4C7C-B31C-93B272F87B7D}" dt="2023-10-31T20:43:44.387" v="5494" actId="1076"/>
          <ac:grpSpMkLst>
            <pc:docMk/>
            <pc:sldMk cId="3072720920" sldId="550"/>
            <ac:grpSpMk id="10" creationId="{39D04158-0509-EFB4-F3B0-D70E5332D546}"/>
          </ac:grpSpMkLst>
        </pc:grpChg>
        <pc:grpChg chg="add mod">
          <ac:chgData name="Ahmed, Shareef" userId="ce7c6025-ca9f-4b65-b3ee-82447e2e582a" providerId="ADAL" clId="{C5DCCAE7-72A8-4C7C-B31C-93B272F87B7D}" dt="2023-10-31T20:43:44.387" v="5494" actId="1076"/>
          <ac:grpSpMkLst>
            <pc:docMk/>
            <pc:sldMk cId="3072720920" sldId="550"/>
            <ac:grpSpMk id="21" creationId="{4860B394-3365-651D-F923-A3934FEA6D99}"/>
          </ac:grpSpMkLst>
        </pc:grpChg>
        <pc:graphicFrameChg chg="add mod modGraphic">
          <ac:chgData name="Ahmed, Shareef" userId="ce7c6025-ca9f-4b65-b3ee-82447e2e582a" providerId="ADAL" clId="{C5DCCAE7-72A8-4C7C-B31C-93B272F87B7D}" dt="2023-10-31T20:43:44.387" v="5494" actId="1076"/>
          <ac:graphicFrameMkLst>
            <pc:docMk/>
            <pc:sldMk cId="3072720920" sldId="550"/>
            <ac:graphicFrameMk id="8" creationId="{26FE6BD9-75AA-AE9A-17C2-3ECCB16F4EAA}"/>
          </ac:graphicFrameMkLst>
        </pc:graphicFrameChg>
        <pc:cxnChg chg="add mod">
          <ac:chgData name="Ahmed, Shareef" userId="ce7c6025-ca9f-4b65-b3ee-82447e2e582a" providerId="ADAL" clId="{C5DCCAE7-72A8-4C7C-B31C-93B272F87B7D}" dt="2023-10-31T20:43:44.387" v="5494" actId="1076"/>
          <ac:cxnSpMkLst>
            <pc:docMk/>
            <pc:sldMk cId="3072720920" sldId="550"/>
            <ac:cxnSpMk id="9" creationId="{ECF10E1A-39D1-9C56-1395-C68F40188502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39" creationId="{B95D186B-0BDC-ECB0-3B4E-BED8CCD941CA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40" creationId="{A0470FD9-2540-04D5-F63F-91BBBAD663CA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43" creationId="{B4BC6C27-3087-9082-3648-B857AF950D81}"/>
          </ac:cxnSpMkLst>
        </pc:cxn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4257069348" sldId="551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538358197" sldId="552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3356004325" sldId="553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995663548" sldId="554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404364429" sldId="555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625517841" sldId="556"/>
        </pc:sldMkLst>
      </pc:sldChg>
      <pc:sldChg chg="addSp delSp modSp mod modAnim">
        <pc:chgData name="Ahmed, Shareef" userId="ce7c6025-ca9f-4b65-b3ee-82447e2e582a" providerId="ADAL" clId="{C5DCCAE7-72A8-4C7C-B31C-93B272F87B7D}" dt="2023-10-31T18:16:57.083" v="5217" actId="1076"/>
        <pc:sldMkLst>
          <pc:docMk/>
          <pc:sldMk cId="1301015666" sldId="557"/>
        </pc:sldMkLst>
        <pc:spChg chg="del">
          <ac:chgData name="Ahmed, Shareef" userId="ce7c6025-ca9f-4b65-b3ee-82447e2e582a" providerId="ADAL" clId="{C5DCCAE7-72A8-4C7C-B31C-93B272F87B7D}" dt="2023-10-31T05:51:10.579" v="4241" actId="478"/>
          <ac:spMkLst>
            <pc:docMk/>
            <pc:sldMk cId="1301015666" sldId="557"/>
            <ac:spMk id="3" creationId="{1C44CEBE-674E-76AE-4B66-A3CEB1039BE7}"/>
          </ac:spMkLst>
        </pc:spChg>
        <pc:spChg chg="add mod">
          <ac:chgData name="Ahmed, Shareef" userId="ce7c6025-ca9f-4b65-b3ee-82447e2e582a" providerId="ADAL" clId="{C5DCCAE7-72A8-4C7C-B31C-93B272F87B7D}" dt="2023-10-31T06:02:16.070" v="4464" actId="20577"/>
          <ac:spMkLst>
            <pc:docMk/>
            <pc:sldMk cId="1301015666" sldId="557"/>
            <ac:spMk id="7" creationId="{6F958439-DC53-6E01-63A7-A8F661A11B50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9" creationId="{02D90339-A9D4-3454-1BB6-83D202B9141B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0" creationId="{D90F75A6-4A15-0D8E-C491-F8C45CBA5CD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1" creationId="{1E364FDD-C9D5-3B8C-D87F-61876A7B3760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2" creationId="{C4A42E2B-59CB-58D6-3622-B2A7E3EE1CB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3" creationId="{7BA47001-A0FF-B9C4-062E-C19C8774DECD}"/>
          </ac:spMkLst>
        </pc:spChg>
        <pc:spChg chg="del mod">
          <ac:chgData name="Ahmed, Shareef" userId="ce7c6025-ca9f-4b65-b3ee-82447e2e582a" providerId="ADAL" clId="{C5DCCAE7-72A8-4C7C-B31C-93B272F87B7D}" dt="2023-10-31T05:54:12.712" v="4243" actId="478"/>
          <ac:spMkLst>
            <pc:docMk/>
            <pc:sldMk cId="1301015666" sldId="557"/>
            <ac:spMk id="14" creationId="{CCBBF00D-ED42-3698-FB72-496F984E15A1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5" creationId="{F55B3FC1-E82D-5C39-F86F-62FBDC564A8B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6" creationId="{AC8EB5E5-C8EB-61F3-2C69-C9ABB9EAF99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7" creationId="{BCCA721A-327B-3145-30B5-3ADB3E484B39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8" creationId="{A50E90BA-8CD8-E734-4EFA-DE10959D21C1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9" creationId="{38EB8CF5-845C-CA25-5914-AD30743EDA7F}"/>
          </ac:spMkLst>
        </pc:spChg>
        <pc:spChg chg="add mod">
          <ac:chgData name="Ahmed, Shareef" userId="ce7c6025-ca9f-4b65-b3ee-82447e2e582a" providerId="ADAL" clId="{C5DCCAE7-72A8-4C7C-B31C-93B272F87B7D}" dt="2023-10-31T06:03:02.874" v="4496" actId="113"/>
          <ac:spMkLst>
            <pc:docMk/>
            <pc:sldMk cId="1301015666" sldId="557"/>
            <ac:spMk id="21" creationId="{EE97BEE6-F1DA-8334-E06F-B7713370A910}"/>
          </ac:spMkLst>
        </pc:spChg>
        <pc:spChg chg="add del mod">
          <ac:chgData name="Ahmed, Shareef" userId="ce7c6025-ca9f-4b65-b3ee-82447e2e582a" providerId="ADAL" clId="{C5DCCAE7-72A8-4C7C-B31C-93B272F87B7D}" dt="2023-10-31T05:56:50.171" v="4327" actId="478"/>
          <ac:spMkLst>
            <pc:docMk/>
            <pc:sldMk cId="1301015666" sldId="557"/>
            <ac:spMk id="22" creationId="{EF7BB6A5-85E2-47AA-CFF0-B77CCA42E76E}"/>
          </ac:spMkLst>
        </pc:spChg>
        <pc:spChg chg="add del">
          <ac:chgData name="Ahmed, Shareef" userId="ce7c6025-ca9f-4b65-b3ee-82447e2e582a" providerId="ADAL" clId="{C5DCCAE7-72A8-4C7C-B31C-93B272F87B7D}" dt="2023-10-31T06:02:25.517" v="4467" actId="22"/>
          <ac:spMkLst>
            <pc:docMk/>
            <pc:sldMk cId="1301015666" sldId="557"/>
            <ac:spMk id="24" creationId="{D0697DF3-09E1-F336-2CBA-7306594C8A89}"/>
          </ac:spMkLst>
        </pc:spChg>
        <pc:spChg chg="add mod">
          <ac:chgData name="Ahmed, Shareef" userId="ce7c6025-ca9f-4b65-b3ee-82447e2e582a" providerId="ADAL" clId="{C5DCCAE7-72A8-4C7C-B31C-93B272F87B7D}" dt="2023-10-31T17:51:56.939" v="4989" actId="20577"/>
          <ac:spMkLst>
            <pc:docMk/>
            <pc:sldMk cId="1301015666" sldId="557"/>
            <ac:spMk id="26" creationId="{25B44143-AAC2-64AE-1E04-675661965BFB}"/>
          </ac:spMkLst>
        </pc:spChg>
        <pc:grpChg chg="add del mod">
          <ac:chgData name="Ahmed, Shareef" userId="ce7c6025-ca9f-4b65-b3ee-82447e2e582a" providerId="ADAL" clId="{C5DCCAE7-72A8-4C7C-B31C-93B272F87B7D}" dt="2023-10-31T05:55:08.912" v="4265"/>
          <ac:grpSpMkLst>
            <pc:docMk/>
            <pc:sldMk cId="1301015666" sldId="557"/>
            <ac:grpSpMk id="8" creationId="{B61380C5-12E9-0879-439A-06188F4718D9}"/>
          </ac:grpSpMkLst>
        </pc:grpChg>
        <pc:graphicFrameChg chg="del">
          <ac:chgData name="Ahmed, Shareef" userId="ce7c6025-ca9f-4b65-b3ee-82447e2e582a" providerId="ADAL" clId="{C5DCCAE7-72A8-4C7C-B31C-93B272F87B7D}" dt="2023-10-31T05:55:25.084" v="4271" actId="47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picChg chg="add mod">
          <ac:chgData name="Ahmed, Shareef" userId="ce7c6025-ca9f-4b65-b3ee-82447e2e582a" providerId="ADAL" clId="{C5DCCAE7-72A8-4C7C-B31C-93B272F87B7D}" dt="2023-10-31T18:16:57.083" v="5217" actId="1076"/>
          <ac:picMkLst>
            <pc:docMk/>
            <pc:sldMk cId="1301015666" sldId="557"/>
            <ac:picMk id="3" creationId="{B5F7B3B1-9D2F-B98C-6DEE-4241EBFE0880}"/>
          </ac:picMkLst>
        </pc:picChg>
        <pc:picChg chg="add del mod">
          <ac:chgData name="Ahmed, Shareef" userId="ce7c6025-ca9f-4b65-b3ee-82447e2e582a" providerId="ADAL" clId="{C5DCCAE7-72A8-4C7C-B31C-93B272F87B7D}" dt="2023-10-31T06:02:23.569" v="4465" actId="478"/>
          <ac:picMkLst>
            <pc:docMk/>
            <pc:sldMk cId="1301015666" sldId="557"/>
            <ac:picMk id="20" creationId="{D679518D-5757-00D5-B499-9526DD45661F}"/>
          </ac:picMkLst>
        </pc:picChg>
        <pc:picChg chg="add del mod">
          <ac:chgData name="Ahmed, Shareef" userId="ce7c6025-ca9f-4b65-b3ee-82447e2e582a" providerId="ADAL" clId="{C5DCCAE7-72A8-4C7C-B31C-93B272F87B7D}" dt="2023-10-31T18:16:49.599" v="5214" actId="478"/>
          <ac:picMkLst>
            <pc:docMk/>
            <pc:sldMk cId="1301015666" sldId="557"/>
            <ac:picMk id="25" creationId="{0E81EABC-95E6-613F-42FD-BAA90E86DC2A}"/>
          </ac:picMkLst>
        </pc:pic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582901153" sldId="558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3512366800" sldId="559"/>
        </pc:sldMkLst>
      </pc:sldChg>
      <pc:sldChg chg="addSp delSp modSp add mod ord modAnim">
        <pc:chgData name="Ahmed, Shareef" userId="ce7c6025-ca9f-4b65-b3ee-82447e2e582a" providerId="ADAL" clId="{C5DCCAE7-72A8-4C7C-B31C-93B272F87B7D}" dt="2023-10-31T05:24:16.690" v="3775"/>
        <pc:sldMkLst>
          <pc:docMk/>
          <pc:sldMk cId="773904514" sldId="560"/>
        </pc:sldMkLst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6" creationId="{4F15B3E9-8814-D582-F402-4B2C6970C475}"/>
          </ac:spMkLst>
        </pc:spChg>
        <pc:spChg chg="mod">
          <ac:chgData name="Ahmed, Shareef" userId="ce7c6025-ca9f-4b65-b3ee-82447e2e582a" providerId="ADAL" clId="{C5DCCAE7-72A8-4C7C-B31C-93B272F87B7D}" dt="2023-10-30T17:04:14.230" v="1147" actId="14100"/>
          <ac:spMkLst>
            <pc:docMk/>
            <pc:sldMk cId="773904514" sldId="560"/>
            <ac:spMk id="8" creationId="{5C7C4348-5FAD-0927-E702-927AC02DB85D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9" creationId="{931C728F-771D-76B5-B820-3A5E2C58E578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0" creationId="{E5D06ED9-2884-0FF0-22E7-644407E1B45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1" creationId="{D714E998-0F1C-B84F-A17A-2E9A6C091F15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2" creationId="{41770574-AC42-843E-ADB9-A5BE8CB9FDE8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3" creationId="{68A28D74-513D-22D4-366D-46C1AA35227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4" creationId="{BF2C3053-AC8D-9575-EFA0-B0975D7E7EAC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5" creationId="{FFCDE0DF-25D5-A4AD-BCD9-C38116516906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6" creationId="{593872A5-86D9-317D-5487-7C5E51FA16E1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7" creationId="{C97E791F-C8F6-AF23-FC37-81D2DC4248B4}"/>
          </ac:spMkLst>
        </pc:spChg>
        <pc:spChg chg="add del mod">
          <ac:chgData name="Ahmed, Shareef" userId="ce7c6025-ca9f-4b65-b3ee-82447e2e582a" providerId="ADAL" clId="{C5DCCAE7-72A8-4C7C-B31C-93B272F87B7D}" dt="2023-10-30T17:10:57.524" v="1155" actId="478"/>
          <ac:spMkLst>
            <pc:docMk/>
            <pc:sldMk cId="773904514" sldId="560"/>
            <ac:spMk id="18" creationId="{3A702F35-C7A1-DD70-CE59-A4481361D0F7}"/>
          </ac:spMkLst>
        </pc:spChg>
        <pc:spChg chg="add del mod">
          <ac:chgData name="Ahmed, Shareef" userId="ce7c6025-ca9f-4b65-b3ee-82447e2e582a" providerId="ADAL" clId="{C5DCCAE7-72A8-4C7C-B31C-93B272F87B7D}" dt="2023-10-30T17:10:56.014" v="1154" actId="478"/>
          <ac:spMkLst>
            <pc:docMk/>
            <pc:sldMk cId="773904514" sldId="560"/>
            <ac:spMk id="19" creationId="{A9E4C959-211F-8BC9-7B32-D6B1E80F1389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20" creationId="{A22CE297-ED87-AB00-B0EA-C454D2098F8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21" creationId="{9DAAF85A-C058-99F9-8CDD-B2A0028D1E1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3" creationId="{E78A83A7-1F02-F576-1D74-C85D2A6A849E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4" creationId="{283B7BD5-989C-28AB-1459-6619EA1D9F38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5" creationId="{DA041606-A752-8192-7B2B-61504974CEAE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6" creationId="{7EF8F080-3375-FE30-85FD-BC085D094CF2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7" creationId="{8DE47E0C-E272-3DC0-38E5-F975852B02C4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8" creationId="{0B92ADBB-AFE5-C358-68F6-DD1EDF35D26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9" creationId="{40F4A42C-E546-3AC0-0D48-B66C05F7C363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0" creationId="{89DDF5DC-60F7-D56B-CB15-01B20C3DFE48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1" creationId="{FAD58987-EE44-B533-9F3D-EAB5B2086B22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2" creationId="{1C102331-0E2D-E525-10F6-6B1947277F8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3" creationId="{5582F81D-886B-5A58-4290-35E3BF75B576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4" creationId="{05A50C9A-7F77-4870-59B1-3F4C34C3C91C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5" creationId="{F739563A-A3B6-7E89-632D-75DA8B99855E}"/>
          </ac:spMkLst>
        </pc:spChg>
        <pc:spChg chg="add del mod">
          <ac:chgData name="Ahmed, Shareef" userId="ce7c6025-ca9f-4b65-b3ee-82447e2e582a" providerId="ADAL" clId="{C5DCCAE7-72A8-4C7C-B31C-93B272F87B7D}" dt="2023-10-30T17:38:14.191" v="1846" actId="478"/>
          <ac:spMkLst>
            <pc:docMk/>
            <pc:sldMk cId="773904514" sldId="560"/>
            <ac:spMk id="37" creationId="{49D4F70F-71EC-2358-F521-063DFE33AAB4}"/>
          </ac:spMkLst>
        </pc:spChg>
        <pc:graphicFrameChg chg="add del mod modGraphic">
          <ac:chgData name="Ahmed, Shareef" userId="ce7c6025-ca9f-4b65-b3ee-82447e2e582a" providerId="ADAL" clId="{C5DCCAE7-72A8-4C7C-B31C-93B272F87B7D}" dt="2023-10-30T17:22:26.704" v="1526" actId="478"/>
          <ac:graphicFrameMkLst>
            <pc:docMk/>
            <pc:sldMk cId="773904514" sldId="560"/>
            <ac:graphicFrameMk id="3" creationId="{B9CEEC23-2C1B-E344-27E4-AD76E0A5A710}"/>
          </ac:graphicFrameMkLst>
        </pc:graphicFrameChg>
        <pc:graphicFrameChg chg="add mod">
          <ac:chgData name="Ahmed, Shareef" userId="ce7c6025-ca9f-4b65-b3ee-82447e2e582a" providerId="ADAL" clId="{C5DCCAE7-72A8-4C7C-B31C-93B272F87B7D}" dt="2023-10-30T17:22:27.592" v="1527"/>
          <ac:graphicFrameMkLst>
            <pc:docMk/>
            <pc:sldMk cId="773904514" sldId="560"/>
            <ac:graphicFrameMk id="22" creationId="{5E10875C-3982-FF82-5FD0-88BE281EB078}"/>
          </ac:graphicFrameMkLst>
        </pc:graphicFrameChg>
        <pc:picChg chg="del">
          <ac:chgData name="Ahmed, Shareef" userId="ce7c6025-ca9f-4b65-b3ee-82447e2e582a" providerId="ADAL" clId="{C5DCCAE7-72A8-4C7C-B31C-93B272F87B7D}" dt="2023-10-30T17:38:05.014" v="1842" actId="478"/>
          <ac:picMkLst>
            <pc:docMk/>
            <pc:sldMk cId="773904514" sldId="560"/>
            <ac:picMk id="7" creationId="{16EBE6B2-108C-BADC-4514-F32CDEB9B834}"/>
          </ac:picMkLst>
        </pc:picChg>
        <pc:picChg chg="add mod">
          <ac:chgData name="Ahmed, Shareef" userId="ce7c6025-ca9f-4b65-b3ee-82447e2e582a" providerId="ADAL" clId="{C5DCCAE7-72A8-4C7C-B31C-93B272F87B7D}" dt="2023-10-30T17:38:32.697" v="1848" actId="208"/>
          <ac:picMkLst>
            <pc:docMk/>
            <pc:sldMk cId="773904514" sldId="560"/>
            <ac:picMk id="39" creationId="{E88B71B0-5FD8-DCF4-46BB-523B67211A6F}"/>
          </ac:picMkLst>
        </pc:picChg>
      </pc:sldChg>
      <pc:sldChg chg="addSp delSp modSp add mod modAnim">
        <pc:chgData name="Ahmed, Shareef" userId="ce7c6025-ca9f-4b65-b3ee-82447e2e582a" providerId="ADAL" clId="{C5DCCAE7-72A8-4C7C-B31C-93B272F87B7D}" dt="2023-10-31T05:25:48.635" v="3782" actId="478"/>
        <pc:sldMkLst>
          <pc:docMk/>
          <pc:sldMk cId="1779288488" sldId="561"/>
        </pc:sldMkLst>
        <pc:spChg chg="add mod">
          <ac:chgData name="Ahmed, Shareef" userId="ce7c6025-ca9f-4b65-b3ee-82447e2e582a" providerId="ADAL" clId="{C5DCCAE7-72A8-4C7C-B31C-93B272F87B7D}" dt="2023-10-30T17:43:50.318" v="1937" actId="14100"/>
          <ac:spMkLst>
            <pc:docMk/>
            <pc:sldMk cId="1779288488" sldId="561"/>
            <ac:spMk id="3" creationId="{F6D446B5-BC34-7D32-456A-7BD1DBA0376C}"/>
          </ac:spMkLst>
        </pc:spChg>
        <pc:spChg chg="add mod">
          <ac:chgData name="Ahmed, Shareef" userId="ce7c6025-ca9f-4b65-b3ee-82447e2e582a" providerId="ADAL" clId="{C5DCCAE7-72A8-4C7C-B31C-93B272F87B7D}" dt="2023-10-30T17:42:35.959" v="1924" actId="12788"/>
          <ac:spMkLst>
            <pc:docMk/>
            <pc:sldMk cId="1779288488" sldId="561"/>
            <ac:spMk id="6" creationId="{CFDD9351-AC1C-162B-4685-4842D0327933}"/>
          </ac:spMkLst>
        </pc:spChg>
        <pc:spChg chg="add mod">
          <ac:chgData name="Ahmed, Shareef" userId="ce7c6025-ca9f-4b65-b3ee-82447e2e582a" providerId="ADAL" clId="{C5DCCAE7-72A8-4C7C-B31C-93B272F87B7D}" dt="2023-10-30T17:42:57.326" v="1930" actId="1076"/>
          <ac:spMkLst>
            <pc:docMk/>
            <pc:sldMk cId="1779288488" sldId="561"/>
            <ac:spMk id="31" creationId="{2378FCF5-16EB-E24D-60E2-4EF7F4A50082}"/>
          </ac:spMkLst>
        </pc:spChg>
        <pc:cxnChg chg="add del mod">
          <ac:chgData name="Ahmed, Shareef" userId="ce7c6025-ca9f-4b65-b3ee-82447e2e582a" providerId="ADAL" clId="{C5DCCAE7-72A8-4C7C-B31C-93B272F87B7D}" dt="2023-10-31T05:25:48.635" v="3782" actId="478"/>
          <ac:cxnSpMkLst>
            <pc:docMk/>
            <pc:sldMk cId="1779288488" sldId="561"/>
            <ac:cxnSpMk id="7" creationId="{7DFE1687-7E8F-7CA7-B29B-B1A3BCB8C7A6}"/>
          </ac:cxnSpMkLst>
        </pc:cxnChg>
      </pc:sldChg>
      <pc:sldChg chg="addSp delSp modSp add mod modAnim">
        <pc:chgData name="Ahmed, Shareef" userId="ce7c6025-ca9f-4b65-b3ee-82447e2e582a" providerId="ADAL" clId="{C5DCCAE7-72A8-4C7C-B31C-93B272F87B7D}" dt="2023-10-31T05:26:30.835" v="3784"/>
        <pc:sldMkLst>
          <pc:docMk/>
          <pc:sldMk cId="1816991207" sldId="562"/>
        </pc:sldMkLst>
        <pc:spChg chg="del">
          <ac:chgData name="Ahmed, Shareef" userId="ce7c6025-ca9f-4b65-b3ee-82447e2e582a" providerId="ADAL" clId="{C5DCCAE7-72A8-4C7C-B31C-93B272F87B7D}" dt="2023-10-30T17:44:01.125" v="1938" actId="478"/>
          <ac:spMkLst>
            <pc:docMk/>
            <pc:sldMk cId="1816991207" sldId="562"/>
            <ac:spMk id="3" creationId="{F6D446B5-BC34-7D32-456A-7BD1DBA0376C}"/>
          </ac:spMkLst>
        </pc:spChg>
        <pc:spChg chg="mod">
          <ac:chgData name="Ahmed, Shareef" userId="ce7c6025-ca9f-4b65-b3ee-82447e2e582a" providerId="ADAL" clId="{C5DCCAE7-72A8-4C7C-B31C-93B272F87B7D}" dt="2023-10-30T17:45:18.181" v="1963" actId="20577"/>
          <ac:spMkLst>
            <pc:docMk/>
            <pc:sldMk cId="1816991207" sldId="562"/>
            <ac:spMk id="6" creationId="{CFDD9351-AC1C-162B-4685-4842D0327933}"/>
          </ac:spMkLst>
        </pc:spChg>
        <pc:spChg chg="add del mod">
          <ac:chgData name="Ahmed, Shareef" userId="ce7c6025-ca9f-4b65-b3ee-82447e2e582a" providerId="ADAL" clId="{C5DCCAE7-72A8-4C7C-B31C-93B272F87B7D}" dt="2023-10-30T17:44:04.489" v="1941" actId="478"/>
          <ac:spMkLst>
            <pc:docMk/>
            <pc:sldMk cId="1816991207" sldId="562"/>
            <ac:spMk id="23" creationId="{CF201F2C-AE3F-3473-4549-E5D443BC2950}"/>
          </ac:spMkLst>
        </pc:spChg>
        <pc:spChg chg="add mod">
          <ac:chgData name="Ahmed, Shareef" userId="ce7c6025-ca9f-4b65-b3ee-82447e2e582a" providerId="ADAL" clId="{C5DCCAE7-72A8-4C7C-B31C-93B272F87B7D}" dt="2023-10-30T17:44:40.888" v="1948" actId="1076"/>
          <ac:spMkLst>
            <pc:docMk/>
            <pc:sldMk cId="1816991207" sldId="562"/>
            <ac:spMk id="24" creationId="{846ADDA4-3B19-9385-3618-4184A0E77191}"/>
          </ac:spMkLst>
        </pc:spChg>
        <pc:spChg chg="add mod">
          <ac:chgData name="Ahmed, Shareef" userId="ce7c6025-ca9f-4b65-b3ee-82447e2e582a" providerId="ADAL" clId="{C5DCCAE7-72A8-4C7C-B31C-93B272F87B7D}" dt="2023-10-30T17:44:23.495" v="1945" actId="1076"/>
          <ac:spMkLst>
            <pc:docMk/>
            <pc:sldMk cId="1816991207" sldId="562"/>
            <ac:spMk id="25" creationId="{3D951839-07FB-CBA8-C708-959385709343}"/>
          </ac:spMkLst>
        </pc:spChg>
        <pc:spChg chg="add mod">
          <ac:chgData name="Ahmed, Shareef" userId="ce7c6025-ca9f-4b65-b3ee-82447e2e582a" providerId="ADAL" clId="{C5DCCAE7-72A8-4C7C-B31C-93B272F87B7D}" dt="2023-10-30T17:44:20.589" v="1944" actId="1076"/>
          <ac:spMkLst>
            <pc:docMk/>
            <pc:sldMk cId="1816991207" sldId="562"/>
            <ac:spMk id="26" creationId="{0F5F9BF6-3CE8-6542-62A8-D5AA7BB8D8F7}"/>
          </ac:spMkLst>
        </pc:spChg>
        <pc:spChg chg="del">
          <ac:chgData name="Ahmed, Shareef" userId="ce7c6025-ca9f-4b65-b3ee-82447e2e582a" providerId="ADAL" clId="{C5DCCAE7-72A8-4C7C-B31C-93B272F87B7D}" dt="2023-10-30T17:44:02.266" v="1939" actId="478"/>
          <ac:spMkLst>
            <pc:docMk/>
            <pc:sldMk cId="1816991207" sldId="562"/>
            <ac:spMk id="27" creationId="{31C66940-E846-3B6A-0253-B1537A74B17D}"/>
          </ac:spMkLst>
        </pc:spChg>
        <pc:graphicFrameChg chg="modGraphic">
          <ac:chgData name="Ahmed, Shareef" userId="ce7c6025-ca9f-4b65-b3ee-82447e2e582a" providerId="ADAL" clId="{C5DCCAE7-72A8-4C7C-B31C-93B272F87B7D}" dt="2023-10-30T17:45:38.060" v="1967" actId="20577"/>
          <ac:graphicFrameMkLst>
            <pc:docMk/>
            <pc:sldMk cId="1816991207" sldId="562"/>
            <ac:graphicFrameMk id="9" creationId="{A6CA0A4A-3172-BF43-8939-EAE3A9CDBCCC}"/>
          </ac:graphicFrameMkLst>
        </pc:graphicFrameChg>
        <pc:cxnChg chg="del">
          <ac:chgData name="Ahmed, Shareef" userId="ce7c6025-ca9f-4b65-b3ee-82447e2e582a" providerId="ADAL" clId="{C5DCCAE7-72A8-4C7C-B31C-93B272F87B7D}" dt="2023-10-31T05:26:14.419" v="3783" actId="478"/>
          <ac:cxnSpMkLst>
            <pc:docMk/>
            <pc:sldMk cId="1816991207" sldId="562"/>
            <ac:cxnSpMk id="7" creationId="{7DFE1687-7E8F-7CA7-B29B-B1A3BCB8C7A6}"/>
          </ac:cxnSpMkLst>
        </pc:cxnChg>
      </pc:sldChg>
      <pc:sldChg chg="addSp delSp modSp add mod">
        <pc:chgData name="Ahmed, Shareef" userId="ce7c6025-ca9f-4b65-b3ee-82447e2e582a" providerId="ADAL" clId="{C5DCCAE7-72A8-4C7C-B31C-93B272F87B7D}" dt="2023-10-30T18:01:28.948" v="2461" actId="1076"/>
        <pc:sldMkLst>
          <pc:docMk/>
          <pc:sldMk cId="2093712960" sldId="563"/>
        </pc:sldMkLst>
        <pc:spChg chg="del mod">
          <ac:chgData name="Ahmed, Shareef" userId="ce7c6025-ca9f-4b65-b3ee-82447e2e582a" providerId="ADAL" clId="{C5DCCAE7-72A8-4C7C-B31C-93B272F87B7D}" dt="2023-10-30T18:00:24.944" v="2449" actId="931"/>
          <ac:spMkLst>
            <pc:docMk/>
            <pc:sldMk cId="2093712960" sldId="563"/>
            <ac:spMk id="3" creationId="{F449BAD7-76ED-70A3-B300-ED5A71C1EA25}"/>
          </ac:spMkLst>
        </pc:spChg>
        <pc:picChg chg="add mod">
          <ac:chgData name="Ahmed, Shareef" userId="ce7c6025-ca9f-4b65-b3ee-82447e2e582a" providerId="ADAL" clId="{C5DCCAE7-72A8-4C7C-B31C-93B272F87B7D}" dt="2023-10-30T18:01:00.092" v="2455" actId="1076"/>
          <ac:picMkLst>
            <pc:docMk/>
            <pc:sldMk cId="2093712960" sldId="563"/>
            <ac:picMk id="7" creationId="{7982429A-2766-38CB-FFE0-D94CED43F693}"/>
          </ac:picMkLst>
        </pc:picChg>
        <pc:picChg chg="add mod">
          <ac:chgData name="Ahmed, Shareef" userId="ce7c6025-ca9f-4b65-b3ee-82447e2e582a" providerId="ADAL" clId="{C5DCCAE7-72A8-4C7C-B31C-93B272F87B7D}" dt="2023-10-30T18:00:57.345" v="2454" actId="1076"/>
          <ac:picMkLst>
            <pc:docMk/>
            <pc:sldMk cId="2093712960" sldId="563"/>
            <ac:picMk id="9" creationId="{BF1A0676-E196-A7A9-755C-FA348CF897A2}"/>
          </ac:picMkLst>
        </pc:picChg>
        <pc:picChg chg="add mod">
          <ac:chgData name="Ahmed, Shareef" userId="ce7c6025-ca9f-4b65-b3ee-82447e2e582a" providerId="ADAL" clId="{C5DCCAE7-72A8-4C7C-B31C-93B272F87B7D}" dt="2023-10-30T18:01:28.948" v="2461" actId="1076"/>
          <ac:picMkLst>
            <pc:docMk/>
            <pc:sldMk cId="2093712960" sldId="563"/>
            <ac:picMk id="11" creationId="{1F64D527-5CCB-6AAF-2166-45F90C07D5CB}"/>
          </ac:picMkLst>
        </pc:picChg>
      </pc:sldChg>
      <pc:sldChg chg="modSp add del mod">
        <pc:chgData name="Ahmed, Shareef" userId="ce7c6025-ca9f-4b65-b3ee-82447e2e582a" providerId="ADAL" clId="{C5DCCAE7-72A8-4C7C-B31C-93B272F87B7D}" dt="2023-10-31T04:16:47.114" v="3335" actId="47"/>
        <pc:sldMkLst>
          <pc:docMk/>
          <pc:sldMk cId="1420009616" sldId="564"/>
        </pc:sldMkLst>
        <pc:spChg chg="mod">
          <ac:chgData name="Ahmed, Shareef" userId="ce7c6025-ca9f-4b65-b3ee-82447e2e582a" providerId="ADAL" clId="{C5DCCAE7-72A8-4C7C-B31C-93B272F87B7D}" dt="2023-10-31T04:06:29.455" v="3271" actId="20577"/>
          <ac:spMkLst>
            <pc:docMk/>
            <pc:sldMk cId="1420009616" sldId="564"/>
            <ac:spMk id="14" creationId="{3735DDE0-D7E4-56B5-D357-FE6C85106095}"/>
          </ac:spMkLst>
        </pc:spChg>
        <pc:graphicFrameChg chg="mod modGraphic">
          <ac:chgData name="Ahmed, Shareef" userId="ce7c6025-ca9f-4b65-b3ee-82447e2e582a" providerId="ADAL" clId="{C5DCCAE7-72A8-4C7C-B31C-93B272F87B7D}" dt="2023-10-31T04:06:59.970" v="3275" actId="207"/>
          <ac:graphicFrameMkLst>
            <pc:docMk/>
            <pc:sldMk cId="1420009616" sldId="564"/>
            <ac:graphicFrameMk id="7" creationId="{C045EB82-2882-F8D4-6780-D0D3AA551D60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06:00:59.211" v="4447" actId="20577"/>
        <pc:sldMkLst>
          <pc:docMk/>
          <pc:sldMk cId="3701608275" sldId="564"/>
        </pc:sldMkLst>
        <pc:spChg chg="mod">
          <ac:chgData name="Ahmed, Shareef" userId="ce7c6025-ca9f-4b65-b3ee-82447e2e582a" providerId="ADAL" clId="{C5DCCAE7-72A8-4C7C-B31C-93B272F87B7D}" dt="2023-10-31T04:58:00.201" v="3771" actId="20577"/>
          <ac:spMkLst>
            <pc:docMk/>
            <pc:sldMk cId="3701608275" sldId="564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0:59.211" v="4447" actId="20577"/>
          <ac:spMkLst>
            <pc:docMk/>
            <pc:sldMk cId="3701608275" sldId="564"/>
            <ac:spMk id="11" creationId="{F41E5175-864D-8BC2-8544-9740EE58DB3A}"/>
          </ac:spMkLst>
        </pc:spChg>
        <pc:spChg chg="mod">
          <ac:chgData name="Ahmed, Shareef" userId="ce7c6025-ca9f-4b65-b3ee-82447e2e582a" providerId="ADAL" clId="{C5DCCAE7-72A8-4C7C-B31C-93B272F87B7D}" dt="2023-10-31T05:59:54.913" v="4434" actId="20577"/>
          <ac:spMkLst>
            <pc:docMk/>
            <pc:sldMk cId="3701608275" sldId="564"/>
            <ac:spMk id="13" creationId="{7B8359D8-6DE5-2BEC-DC32-C906B0B43748}"/>
          </ac:spMkLst>
        </pc:spChg>
        <pc:spChg chg="mod">
          <ac:chgData name="Ahmed, Shareef" userId="ce7c6025-ca9f-4b65-b3ee-82447e2e582a" providerId="ADAL" clId="{C5DCCAE7-72A8-4C7C-B31C-93B272F87B7D}" dt="2023-10-31T05:59:58.430" v="4435" actId="20577"/>
          <ac:spMkLst>
            <pc:docMk/>
            <pc:sldMk cId="3701608275" sldId="564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20:52.860" v="3366" actId="20577"/>
          <ac:spMkLst>
            <pc:docMk/>
            <pc:sldMk cId="3701608275" sldId="564"/>
            <ac:spMk id="26" creationId="{448EEF96-8BC5-3C3F-DC3F-AF63E24699E1}"/>
          </ac:spMkLst>
        </pc:spChg>
        <pc:spChg chg="mod">
          <ac:chgData name="Ahmed, Shareef" userId="ce7c6025-ca9f-4b65-b3ee-82447e2e582a" providerId="ADAL" clId="{C5DCCAE7-72A8-4C7C-B31C-93B272F87B7D}" dt="2023-10-31T04:20:54.809" v="3368" actId="20577"/>
          <ac:spMkLst>
            <pc:docMk/>
            <pc:sldMk cId="3701608275" sldId="564"/>
            <ac:spMk id="28" creationId="{085BE470-8337-9606-16C9-69548BF13A47}"/>
          </ac:spMkLst>
        </pc:spChg>
        <pc:spChg chg="mod">
          <ac:chgData name="Ahmed, Shareef" userId="ce7c6025-ca9f-4b65-b3ee-82447e2e582a" providerId="ADAL" clId="{C5DCCAE7-72A8-4C7C-B31C-93B272F87B7D}" dt="2023-10-31T06:00:10.236" v="4438" actId="1076"/>
          <ac:spMkLst>
            <pc:docMk/>
            <pc:sldMk cId="3701608275" sldId="564"/>
            <ac:spMk id="29" creationId="{BE75F58E-8CA4-627D-AF00-88393018625D}"/>
          </ac:spMkLst>
        </pc:spChg>
        <pc:spChg chg="mod">
          <ac:chgData name="Ahmed, Shareef" userId="ce7c6025-ca9f-4b65-b3ee-82447e2e582a" providerId="ADAL" clId="{C5DCCAE7-72A8-4C7C-B31C-93B272F87B7D}" dt="2023-10-31T04:21:05.153" v="3369" actId="1076"/>
          <ac:spMkLst>
            <pc:docMk/>
            <pc:sldMk cId="3701608275" sldId="564"/>
            <ac:spMk id="31" creationId="{74B6766E-DCBA-7C14-C4F8-48F80B4852AC}"/>
          </ac:spMkLst>
        </pc:spChg>
        <pc:spChg chg="mod">
          <ac:chgData name="Ahmed, Shareef" userId="ce7c6025-ca9f-4b65-b3ee-82447e2e582a" providerId="ADAL" clId="{C5DCCAE7-72A8-4C7C-B31C-93B272F87B7D}" dt="2023-10-31T04:21:05.153" v="3369" actId="1076"/>
          <ac:spMkLst>
            <pc:docMk/>
            <pc:sldMk cId="3701608275" sldId="564"/>
            <ac:spMk id="32" creationId="{B4D742D8-0079-E0A7-0823-40D726B72990}"/>
          </ac:spMkLst>
        </pc:spChg>
        <pc:spChg chg="mod">
          <ac:chgData name="Ahmed, Shareef" userId="ce7c6025-ca9f-4b65-b3ee-82447e2e582a" providerId="ADAL" clId="{C5DCCAE7-72A8-4C7C-B31C-93B272F87B7D}" dt="2023-10-31T06:00:16.925" v="4439" actId="1076"/>
          <ac:spMkLst>
            <pc:docMk/>
            <pc:sldMk cId="3701608275" sldId="564"/>
            <ac:spMk id="33" creationId="{79C112F6-CAB1-39F1-75EE-618587E9FAAC}"/>
          </ac:spMkLst>
        </pc:spChg>
        <pc:graphicFrameChg chg="mod">
          <ac:chgData name="Ahmed, Shareef" userId="ce7c6025-ca9f-4b65-b3ee-82447e2e582a" providerId="ADAL" clId="{C5DCCAE7-72A8-4C7C-B31C-93B272F87B7D}" dt="2023-10-31T04:21:05.153" v="3369" actId="1076"/>
          <ac:graphicFrameMkLst>
            <pc:docMk/>
            <pc:sldMk cId="3701608275" sldId="564"/>
            <ac:graphicFrameMk id="25" creationId="{9DAD561C-8A57-966E-15D7-8FA88DFF78D1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1:05.153" v="3369" actId="1076"/>
          <ac:graphicFrameMkLst>
            <pc:docMk/>
            <pc:sldMk cId="3701608275" sldId="564"/>
            <ac:graphicFrameMk id="27" creationId="{58A62356-34F2-38F2-6844-0468E20FA50E}"/>
          </ac:graphicFrameMkLst>
        </pc:graphicFrameChg>
      </pc:sldChg>
      <pc:sldChg chg="addSp delSp modSp add mod modTransition">
        <pc:chgData name="Ahmed, Shareef" userId="ce7c6025-ca9f-4b65-b3ee-82447e2e582a" providerId="ADAL" clId="{C5DCCAE7-72A8-4C7C-B31C-93B272F87B7D}" dt="2023-10-31T06:01:23.294" v="4454" actId="1076"/>
        <pc:sldMkLst>
          <pc:docMk/>
          <pc:sldMk cId="3671167813" sldId="565"/>
        </pc:sldMkLst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" creationId="{0CBC2096-84DF-691B-077C-DE5CAEB65F5B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6" creationId="{CD69E146-C7B3-451A-D154-9C10BAFECEEE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4:58:04.116" v="3772" actId="20577"/>
          <ac:spMkLst>
            <pc:docMk/>
            <pc:sldMk cId="3671167813" sldId="565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1:14.561" v="4453" actId="20577"/>
          <ac:spMkLst>
            <pc:docMk/>
            <pc:sldMk cId="3671167813" sldId="565"/>
            <ac:spMk id="11" creationId="{F41E5175-864D-8BC2-8544-9740EE58DB3A}"/>
          </ac:spMkLst>
        </pc:spChg>
        <pc:spChg chg="add del mod">
          <ac:chgData name="Ahmed, Shareef" userId="ce7c6025-ca9f-4b65-b3ee-82447e2e582a" providerId="ADAL" clId="{C5DCCAE7-72A8-4C7C-B31C-93B272F87B7D}" dt="2023-10-31T04:22:31.934" v="3391" actId="478"/>
          <ac:spMkLst>
            <pc:docMk/>
            <pc:sldMk cId="3671167813" sldId="565"/>
            <ac:spMk id="12" creationId="{BAF07700-27E0-76E7-81B9-89E4894B28DA}"/>
          </ac:spMkLst>
        </pc:spChg>
        <pc:spChg chg="mod">
          <ac:chgData name="Ahmed, Shareef" userId="ce7c6025-ca9f-4b65-b3ee-82447e2e582a" providerId="ADAL" clId="{C5DCCAE7-72A8-4C7C-B31C-93B272F87B7D}" dt="2023-10-31T06:00:23.810" v="4440" actId="20577"/>
          <ac:spMkLst>
            <pc:docMk/>
            <pc:sldMk cId="3671167813" sldId="565"/>
            <ac:spMk id="13" creationId="{7B8359D8-6DE5-2BEC-DC32-C906B0B43748}"/>
          </ac:spMkLst>
        </pc:spChg>
        <pc:spChg chg="add mod">
          <ac:chgData name="Ahmed, Shareef" userId="ce7c6025-ca9f-4b65-b3ee-82447e2e582a" providerId="ADAL" clId="{C5DCCAE7-72A8-4C7C-B31C-93B272F87B7D}" dt="2023-10-31T04:25:16.466" v="3432" actId="14100"/>
          <ac:spMkLst>
            <pc:docMk/>
            <pc:sldMk cId="3671167813" sldId="565"/>
            <ac:spMk id="14" creationId="{BF733E2A-E6A3-DCF0-D19B-1631DF51F34E}"/>
          </ac:spMkLst>
        </pc:spChg>
        <pc:spChg chg="mod">
          <ac:chgData name="Ahmed, Shareef" userId="ce7c6025-ca9f-4b65-b3ee-82447e2e582a" providerId="ADAL" clId="{C5DCCAE7-72A8-4C7C-B31C-93B272F87B7D}" dt="2023-10-31T06:01:23.294" v="4454" actId="1076"/>
          <ac:spMkLst>
            <pc:docMk/>
            <pc:sldMk cId="3671167813" sldId="565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16" creationId="{F4E69CCF-366B-AF5F-F82E-D76BDF630929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17" creationId="{520C6875-75CD-6BE2-4315-B11AA5C6693E}"/>
          </ac:spMkLst>
        </pc:spChg>
        <pc:spChg chg="add mod">
          <ac:chgData name="Ahmed, Shareef" userId="ce7c6025-ca9f-4b65-b3ee-82447e2e582a" providerId="ADAL" clId="{C5DCCAE7-72A8-4C7C-B31C-93B272F87B7D}" dt="2023-10-31T04:26:09.207" v="3435" actId="20577"/>
          <ac:spMkLst>
            <pc:docMk/>
            <pc:sldMk cId="3671167813" sldId="565"/>
            <ac:spMk id="19" creationId="{F31697D8-8949-0D9C-DF01-BC7D1BB7CDF8}"/>
          </ac:spMkLst>
        </pc:spChg>
        <pc:spChg chg="add mod">
          <ac:chgData name="Ahmed, Shareef" userId="ce7c6025-ca9f-4b65-b3ee-82447e2e582a" providerId="ADAL" clId="{C5DCCAE7-72A8-4C7C-B31C-93B272F87B7D}" dt="2023-10-31T04:26:13.636" v="3437" actId="20577"/>
          <ac:spMkLst>
            <pc:docMk/>
            <pc:sldMk cId="3671167813" sldId="565"/>
            <ac:spMk id="20" creationId="{4D5006D0-0A2F-A2CF-5AFA-E82848E4C131}"/>
          </ac:spMkLst>
        </pc:spChg>
        <pc:spChg chg="add mod">
          <ac:chgData name="Ahmed, Shareef" userId="ce7c6025-ca9f-4b65-b3ee-82447e2e582a" providerId="ADAL" clId="{C5DCCAE7-72A8-4C7C-B31C-93B272F87B7D}" dt="2023-10-31T06:00:32.741" v="4443" actId="20577"/>
          <ac:spMkLst>
            <pc:docMk/>
            <pc:sldMk cId="3671167813" sldId="565"/>
            <ac:spMk id="21" creationId="{672A9365-619A-0C8D-A721-A0C2B95FAB97}"/>
          </ac:spMkLst>
        </pc:spChg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2" creationId="{C06AFFB8-1B96-D70C-8E4D-00258C64C261}"/>
          </ac:spMkLst>
        </pc:spChg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3" creationId="{0377F4A8-9665-8323-7AA0-84F11F72EB78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6" creationId="{448EEF96-8BC5-3C3F-DC3F-AF63E24699E1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8" creationId="{085BE470-8337-9606-16C9-69548BF13A47}"/>
          </ac:spMkLst>
        </pc:spChg>
        <pc:spChg chg="mod">
          <ac:chgData name="Ahmed, Shareef" userId="ce7c6025-ca9f-4b65-b3ee-82447e2e582a" providerId="ADAL" clId="{C5DCCAE7-72A8-4C7C-B31C-93B272F87B7D}" dt="2023-10-31T06:00:46.567" v="4444" actId="1076"/>
          <ac:spMkLst>
            <pc:docMk/>
            <pc:sldMk cId="3671167813" sldId="565"/>
            <ac:spMk id="29" creationId="{BE75F58E-8CA4-627D-AF00-88393018625D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0" creationId="{C100945C-AC2C-1B4A-25C6-AA7FF7605F44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1" creationId="{74B6766E-DCBA-7C14-C4F8-48F80B4852AC}"/>
          </ac:spMkLst>
        </pc:spChg>
        <pc:spChg chg="del mod">
          <ac:chgData name="Ahmed, Shareef" userId="ce7c6025-ca9f-4b65-b3ee-82447e2e582a" providerId="ADAL" clId="{C5DCCAE7-72A8-4C7C-B31C-93B272F87B7D}" dt="2023-10-31T04:19:33.398" v="3350" actId="478"/>
          <ac:spMkLst>
            <pc:docMk/>
            <pc:sldMk cId="3671167813" sldId="565"/>
            <ac:spMk id="32" creationId="{B4D742D8-0079-E0A7-0823-40D726B72990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33" creationId="{79C112F6-CAB1-39F1-75EE-618587E9FAAC}"/>
          </ac:spMkLst>
        </pc:sp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" creationId="{5EFD7359-AAAE-0167-2B46-9BC2D722D68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4:16.370" v="3408" actId="1076"/>
          <ac:graphicFrameMkLst>
            <pc:docMk/>
            <pc:sldMk cId="3671167813" sldId="565"/>
            <ac:graphicFrameMk id="5" creationId="{30D187E4-D957-48F3-699F-1C1E2D3B5980}"/>
          </ac:graphicFrameMkLst>
        </pc:graphicFrameChg>
        <pc:graphicFrameChg chg="mod modGraphic">
          <ac:chgData name="Ahmed, Shareef" userId="ce7c6025-ca9f-4b65-b3ee-82447e2e582a" providerId="ADAL" clId="{C5DCCAE7-72A8-4C7C-B31C-93B272F87B7D}" dt="2023-10-31T04:24:16.370" v="3408" actId="1076"/>
          <ac:graphicFrameMkLst>
            <pc:docMk/>
            <pc:sldMk cId="3671167813" sldId="565"/>
            <ac:graphicFrameMk id="7" creationId="{C045EB82-2882-F8D4-6780-D0D3AA551D60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18" creationId="{C68FC687-F7B4-0835-D5B5-A1CF6390B204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4" creationId="{3F3D6F83-2573-C2FC-9D28-16753B670E3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5" creationId="{9DAD561C-8A57-966E-15D7-8FA88DFF78D1}"/>
          </ac:graphicFrameMkLst>
        </pc:graphicFrameChg>
        <pc:graphicFrameChg chg="del mod">
          <ac:chgData name="Ahmed, Shareef" userId="ce7c6025-ca9f-4b65-b3ee-82447e2e582a" providerId="ADAL" clId="{C5DCCAE7-72A8-4C7C-B31C-93B272F87B7D}" dt="2023-10-31T04:20:20.548" v="3357" actId="478"/>
          <ac:graphicFrameMkLst>
            <pc:docMk/>
            <pc:sldMk cId="3671167813" sldId="565"/>
            <ac:graphicFrameMk id="27" creationId="{58A62356-34F2-38F2-6844-0468E20FA50E}"/>
          </ac:graphicFrameMkLst>
        </pc:graphicFrameChg>
      </pc:sldChg>
      <pc:sldChg chg="addSp delSp modSp add mod modTransition">
        <pc:chgData name="Ahmed, Shareef" userId="ce7c6025-ca9f-4b65-b3ee-82447e2e582a" providerId="ADAL" clId="{C5DCCAE7-72A8-4C7C-B31C-93B272F87B7D}" dt="2023-10-31T06:01:45.198" v="4458" actId="20577"/>
        <pc:sldMkLst>
          <pc:docMk/>
          <pc:sldMk cId="1003900803" sldId="566"/>
        </pc:sldMkLst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3" creationId="{0CBC2096-84DF-691B-077C-DE5CAEB65F5B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6" creationId="{CD69E146-C7B3-451A-D154-9C10BAFECEEE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4:58:07.939" v="3773" actId="20577"/>
          <ac:spMkLst>
            <pc:docMk/>
            <pc:sldMk cId="1003900803" sldId="566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1:45.198" v="4458" actId="20577"/>
          <ac:spMkLst>
            <pc:docMk/>
            <pc:sldMk cId="1003900803" sldId="566"/>
            <ac:spMk id="11" creationId="{F41E5175-864D-8BC2-8544-9740EE58DB3A}"/>
          </ac:spMkLst>
        </pc:spChg>
        <pc:spChg chg="add 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2" creationId="{2CC4E394-8DEE-146D-8026-FDEF9130C233}"/>
          </ac:spMkLst>
        </pc:spChg>
        <pc:spChg chg="mod">
          <ac:chgData name="Ahmed, Shareef" userId="ce7c6025-ca9f-4b65-b3ee-82447e2e582a" providerId="ADAL" clId="{C5DCCAE7-72A8-4C7C-B31C-93B272F87B7D}" dt="2023-10-31T06:01:35.701" v="4455" actId="20577"/>
          <ac:spMkLst>
            <pc:docMk/>
            <pc:sldMk cId="1003900803" sldId="566"/>
            <ac:spMk id="13" creationId="{7B8359D8-6DE5-2BEC-DC32-C906B0B43748}"/>
          </ac:spMkLst>
        </pc:spChg>
        <pc:spChg chg="del">
          <ac:chgData name="Ahmed, Shareef" userId="ce7c6025-ca9f-4b65-b3ee-82447e2e582a" providerId="ADAL" clId="{C5DCCAE7-72A8-4C7C-B31C-93B272F87B7D}" dt="2023-10-31T04:46:34.903" v="3599" actId="478"/>
          <ac:spMkLst>
            <pc:docMk/>
            <pc:sldMk cId="1003900803" sldId="566"/>
            <ac:spMk id="14" creationId="{BF733E2A-E6A3-DCF0-D19B-1631DF51F34E}"/>
          </ac:spMkLst>
        </pc:spChg>
        <pc:spChg chg="mod">
          <ac:chgData name="Ahmed, Shareef" userId="ce7c6025-ca9f-4b65-b3ee-82447e2e582a" providerId="ADAL" clId="{C5DCCAE7-72A8-4C7C-B31C-93B272F87B7D}" dt="2023-10-31T06:01:42.366" v="4457" actId="1076"/>
          <ac:spMkLst>
            <pc:docMk/>
            <pc:sldMk cId="1003900803" sldId="566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6" creationId="{F4E69CCF-366B-AF5F-F82E-D76BDF630929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7" creationId="{520C6875-75CD-6BE2-4315-B11AA5C6693E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19" creationId="{F31697D8-8949-0D9C-DF01-BC7D1BB7CDF8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0" creationId="{4D5006D0-0A2F-A2CF-5AFA-E82848E4C131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1" creationId="{672A9365-619A-0C8D-A721-A0C2B95FAB97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2" creationId="{C06AFFB8-1B96-D70C-8E4D-00258C64C261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3" creationId="{0377F4A8-9665-8323-7AA0-84F11F72EB78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6" creationId="{448EEF96-8BC5-3C3F-DC3F-AF63E24699E1}"/>
          </ac:spMkLst>
        </pc:spChg>
        <pc:spChg chg="add 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27" creationId="{B9A67D65-4A91-A800-773D-3E678086065E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8" creationId="{085BE470-8337-9606-16C9-69548BF13A47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9" creationId="{BE75F58E-8CA4-627D-AF00-88393018625D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30" creationId="{C100945C-AC2C-1B4A-25C6-AA7FF7605F44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31" creationId="{74B6766E-DCBA-7C14-C4F8-48F80B4852AC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" creationId="{5EFD7359-AAAE-0167-2B46-9BC2D722D68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46:50.333" v="3602" actId="1076"/>
          <ac:graphicFrameMkLst>
            <pc:docMk/>
            <pc:sldMk cId="1003900803" sldId="566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38:41.759" v="3564" actId="478"/>
          <ac:graphicFrameMkLst>
            <pc:docMk/>
            <pc:sldMk cId="1003900803" sldId="566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18" creationId="{C68FC687-F7B4-0835-D5B5-A1CF6390B204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4" creationId="{3F3D6F83-2573-C2FC-9D28-16753B670E3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5" creationId="{9DAD561C-8A57-966E-15D7-8FA88DFF78D1}"/>
          </ac:graphicFrameMkLst>
        </pc:graphicFrameChg>
        <pc:cxnChg chg="add mod">
          <ac:chgData name="Ahmed, Shareef" userId="ce7c6025-ca9f-4b65-b3ee-82447e2e582a" providerId="ADAL" clId="{C5DCCAE7-72A8-4C7C-B31C-93B272F87B7D}" dt="2023-10-31T04:46:50.333" v="3602" actId="1076"/>
          <ac:cxnSpMkLst>
            <pc:docMk/>
            <pc:sldMk cId="1003900803" sldId="566"/>
            <ac:cxnSpMk id="34" creationId="{01DB3A98-3C69-FCBF-CB08-24E97A3B03CA}"/>
          </ac:cxnSpMkLst>
        </pc:cxnChg>
      </pc:sldChg>
      <pc:sldChg chg="delSp modSp add del mod">
        <pc:chgData name="Ahmed, Shareef" userId="ce7c6025-ca9f-4b65-b3ee-82447e2e582a" providerId="ADAL" clId="{C5DCCAE7-72A8-4C7C-B31C-93B272F87B7D}" dt="2023-10-31T05:50:32.346" v="4239" actId="2696"/>
        <pc:sldMkLst>
          <pc:docMk/>
          <pc:sldMk cId="532588091" sldId="567"/>
        </pc:sldMkLst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3" creationId="{0CBC2096-84DF-691B-077C-DE5CAEB65F5B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6" creationId="{CD69E146-C7B3-451A-D154-9C10BAFECEE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5:47:03.458" v="4191" actId="1076"/>
          <ac:spMkLst>
            <pc:docMk/>
            <pc:sldMk cId="532588091" sldId="567"/>
            <ac:spMk id="11" creationId="{F41E5175-864D-8BC2-8544-9740EE58DB3A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2" creationId="{2CC4E394-8DEE-146D-8026-FDEF9130C233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5" creationId="{2BBE7389-8CAB-46F8-2D75-F3D3BBE680DC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6" creationId="{F4E69CCF-366B-AF5F-F82E-D76BDF630929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7" creationId="{520C6875-75CD-6BE2-4315-B11AA5C6693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27" creationId="{B9A67D65-4A91-A800-773D-3E678086065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C5DCCAE7-72A8-4C7C-B31C-93B272F87B7D}" dt="2023-10-31T05:46:58.223" v="4190" actId="478"/>
          <ac:graphicFrameMkLst>
            <pc:docMk/>
            <pc:sldMk cId="532588091" sldId="567"/>
            <ac:graphicFrameMk id="5" creationId="{30D187E4-D957-48F3-699F-1C1E2D3B5980}"/>
          </ac:graphicFrameMkLst>
        </pc:graphicFrameChg>
        <pc:cxnChg chg="del mod">
          <ac:chgData name="Ahmed, Shareef" userId="ce7c6025-ca9f-4b65-b3ee-82447e2e582a" providerId="ADAL" clId="{C5DCCAE7-72A8-4C7C-B31C-93B272F87B7D}" dt="2023-10-31T05:46:58.223" v="4190" actId="478"/>
          <ac:cxnSpMkLst>
            <pc:docMk/>
            <pc:sldMk cId="532588091" sldId="567"/>
            <ac:cxnSpMk id="34" creationId="{01DB3A98-3C69-FCBF-CB08-24E97A3B03CA}"/>
          </ac:cxnSpMkLst>
        </pc:cxnChg>
      </pc:sldChg>
      <pc:sldChg chg="modSp add mod">
        <pc:chgData name="Ahmed, Shareef" userId="ce7c6025-ca9f-4b65-b3ee-82447e2e582a" providerId="ADAL" clId="{C5DCCAE7-72A8-4C7C-B31C-93B272F87B7D}" dt="2023-10-31T05:50:24.915" v="4238" actId="12788"/>
        <pc:sldMkLst>
          <pc:docMk/>
          <pc:sldMk cId="804601769" sldId="568"/>
        </pc:sldMkLst>
        <pc:spChg chg="mod">
          <ac:chgData name="Ahmed, Shareef" userId="ce7c6025-ca9f-4b65-b3ee-82447e2e582a" providerId="ADAL" clId="{C5DCCAE7-72A8-4C7C-B31C-93B272F87B7D}" dt="2023-10-31T05:50:24.915" v="4238" actId="12788"/>
          <ac:spMkLst>
            <pc:docMk/>
            <pc:sldMk cId="804601769" sldId="568"/>
            <ac:spMk id="21" creationId="{CC19EF72-8AD7-7B76-624B-96967FDCF073}"/>
          </ac:spMkLst>
        </pc:spChg>
      </pc:sldChg>
      <pc:sldChg chg="add del">
        <pc:chgData name="Ahmed, Shareef" userId="ce7c6025-ca9f-4b65-b3ee-82447e2e582a" providerId="ADAL" clId="{C5DCCAE7-72A8-4C7C-B31C-93B272F87B7D}" dt="2023-10-31T05:49:47.875" v="4193" actId="2696"/>
        <pc:sldMkLst>
          <pc:docMk/>
          <pc:sldMk cId="3045184714" sldId="568"/>
        </pc:sldMkLst>
      </pc:sldChg>
      <pc:sldChg chg="addSp delSp modSp add mod">
        <pc:chgData name="Ahmed, Shareef" userId="ce7c6025-ca9f-4b65-b3ee-82447e2e582a" providerId="ADAL" clId="{C5DCCAE7-72A8-4C7C-B31C-93B272F87B7D}" dt="2023-10-31T07:05:52.772" v="4891" actId="207"/>
        <pc:sldMkLst>
          <pc:docMk/>
          <pc:sldMk cId="1094845802" sldId="569"/>
        </pc:sldMkLst>
        <pc:spChg chg="add del mod">
          <ac:chgData name="Ahmed, Shareef" userId="ce7c6025-ca9f-4b65-b3ee-82447e2e582a" providerId="ADAL" clId="{C5DCCAE7-72A8-4C7C-B31C-93B272F87B7D}" dt="2023-10-31T06:28:40.477" v="4858" actId="478"/>
          <ac:spMkLst>
            <pc:docMk/>
            <pc:sldMk cId="1094845802" sldId="569"/>
            <ac:spMk id="6" creationId="{1B7FD015-AC47-6C91-2AD3-34B835D44E16}"/>
          </ac:spMkLst>
        </pc:spChg>
        <pc:spChg chg="mod">
          <ac:chgData name="Ahmed, Shareef" userId="ce7c6025-ca9f-4b65-b3ee-82447e2e582a" providerId="ADAL" clId="{C5DCCAE7-72A8-4C7C-B31C-93B272F87B7D}" dt="2023-10-31T07:03:57.972" v="4889" actId="20577"/>
          <ac:spMkLst>
            <pc:docMk/>
            <pc:sldMk cId="1094845802" sldId="569"/>
            <ac:spMk id="9" creationId="{395F5D2D-6D0D-36BB-8ACC-DB217EB01B4A}"/>
          </ac:spMkLst>
        </pc:spChg>
        <pc:graphicFrameChg chg="modGraphic">
          <ac:chgData name="Ahmed, Shareef" userId="ce7c6025-ca9f-4b65-b3ee-82447e2e582a" providerId="ADAL" clId="{C5DCCAE7-72A8-4C7C-B31C-93B272F87B7D}" dt="2023-10-31T07:05:52.772" v="4891" actId="207"/>
          <ac:graphicFrameMkLst>
            <pc:docMk/>
            <pc:sldMk cId="1094845802" sldId="569"/>
            <ac:graphicFrameMk id="11" creationId="{7E66C945-5CFD-2AC3-98AA-9870B6AEA215}"/>
          </ac:graphicFrameMkLst>
        </pc:graphicFrameChg>
        <pc:picChg chg="del">
          <ac:chgData name="Ahmed, Shareef" userId="ce7c6025-ca9f-4b65-b3ee-82447e2e582a" providerId="ADAL" clId="{C5DCCAE7-72A8-4C7C-B31C-93B272F87B7D}" dt="2023-10-31T06:30:47.009" v="4869" actId="478"/>
          <ac:picMkLst>
            <pc:docMk/>
            <pc:sldMk cId="1094845802" sldId="569"/>
            <ac:picMk id="7" creationId="{445681BA-03FC-C3EF-D6C6-74B91CB85064}"/>
          </ac:picMkLst>
        </pc:picChg>
        <pc:picChg chg="add mod">
          <ac:chgData name="Ahmed, Shareef" userId="ce7c6025-ca9f-4b65-b3ee-82447e2e582a" providerId="ADAL" clId="{C5DCCAE7-72A8-4C7C-B31C-93B272F87B7D}" dt="2023-10-31T06:31:01.268" v="4873" actId="1076"/>
          <ac:picMkLst>
            <pc:docMk/>
            <pc:sldMk cId="1094845802" sldId="569"/>
            <ac:picMk id="29" creationId="{2A949AC5-53FE-142B-6984-8613CE790BE1}"/>
          </ac:picMkLst>
        </pc:picChg>
        <pc:cxnChg chg="add del">
          <ac:chgData name="Ahmed, Shareef" userId="ce7c6025-ca9f-4b65-b3ee-82447e2e582a" providerId="ADAL" clId="{C5DCCAE7-72A8-4C7C-B31C-93B272F87B7D}" dt="2023-10-31T06:26:13.667" v="4851" actId="11529"/>
          <ac:cxnSpMkLst>
            <pc:docMk/>
            <pc:sldMk cId="1094845802" sldId="569"/>
            <ac:cxnSpMk id="10" creationId="{3D29124D-CADB-517D-4FF3-EC15918DEB80}"/>
          </ac:cxnSpMkLst>
        </pc:cxnChg>
        <pc:cxnChg chg="add del mod">
          <ac:chgData name="Ahmed, Shareef" userId="ce7c6025-ca9f-4b65-b3ee-82447e2e582a" providerId="ADAL" clId="{C5DCCAE7-72A8-4C7C-B31C-93B272F87B7D}" dt="2023-10-31T06:28:38.966" v="4857" actId="478"/>
          <ac:cxnSpMkLst>
            <pc:docMk/>
            <pc:sldMk cId="1094845802" sldId="569"/>
            <ac:cxnSpMk id="14" creationId="{1F983B2B-5277-E2E3-2ED7-F3902612A4CF}"/>
          </ac:cxnSpMkLst>
        </pc:cxnChg>
        <pc:cxnChg chg="add del mod">
          <ac:chgData name="Ahmed, Shareef" userId="ce7c6025-ca9f-4b65-b3ee-82447e2e582a" providerId="ADAL" clId="{C5DCCAE7-72A8-4C7C-B31C-93B272F87B7D}" dt="2023-10-31T06:28:36.496" v="4856" actId="478"/>
          <ac:cxnSpMkLst>
            <pc:docMk/>
            <pc:sldMk cId="1094845802" sldId="569"/>
            <ac:cxnSpMk id="26" creationId="{4380BED1-322F-BAF8-0F0C-62A926A440F9}"/>
          </ac:cxnSpMkLst>
        </pc:cxnChg>
        <pc:cxnChg chg="add mod">
          <ac:chgData name="Ahmed, Shareef" userId="ce7c6025-ca9f-4b65-b3ee-82447e2e582a" providerId="ADAL" clId="{C5DCCAE7-72A8-4C7C-B31C-93B272F87B7D}" dt="2023-10-31T06:45:34.616" v="4882" actId="1582"/>
          <ac:cxnSpMkLst>
            <pc:docMk/>
            <pc:sldMk cId="1094845802" sldId="569"/>
            <ac:cxnSpMk id="42" creationId="{5BB0F3D9-F95F-CD10-0EE8-5B962E01C310}"/>
          </ac:cxnSpMkLst>
        </pc:cxnChg>
        <pc:cxnChg chg="add mod">
          <ac:chgData name="Ahmed, Shareef" userId="ce7c6025-ca9f-4b65-b3ee-82447e2e582a" providerId="ADAL" clId="{C5DCCAE7-72A8-4C7C-B31C-93B272F87B7D}" dt="2023-10-31T06:49:01.795" v="4885" actId="14100"/>
          <ac:cxnSpMkLst>
            <pc:docMk/>
            <pc:sldMk cId="1094845802" sldId="569"/>
            <ac:cxnSpMk id="43" creationId="{2DC928CC-41BD-4DEE-69C1-CF28694D0AC2}"/>
          </ac:cxnSpMkLst>
        </pc:cxnChg>
        <pc:cxnChg chg="add mod">
          <ac:chgData name="Ahmed, Shareef" userId="ce7c6025-ca9f-4b65-b3ee-82447e2e582a" providerId="ADAL" clId="{C5DCCAE7-72A8-4C7C-B31C-93B272F87B7D}" dt="2023-10-31T06:49:13.169" v="4888" actId="14100"/>
          <ac:cxnSpMkLst>
            <pc:docMk/>
            <pc:sldMk cId="1094845802" sldId="569"/>
            <ac:cxnSpMk id="46" creationId="{940B030F-64CF-C67F-2D19-61C5B47654FC}"/>
          </ac:cxnSpMkLst>
        </pc:cxnChg>
      </pc:sldChg>
      <pc:sldChg chg="modSp add mod">
        <pc:chgData name="Ahmed, Shareef" userId="ce7c6025-ca9f-4b65-b3ee-82447e2e582a" providerId="ADAL" clId="{C5DCCAE7-72A8-4C7C-B31C-93B272F87B7D}" dt="2023-10-31T06:30:02.864" v="4866" actId="207"/>
        <pc:sldMkLst>
          <pc:docMk/>
          <pc:sldMk cId="1834392403" sldId="570"/>
        </pc:sldMkLst>
        <pc:spChg chg="mod ord">
          <ac:chgData name="Ahmed, Shareef" userId="ce7c6025-ca9f-4b65-b3ee-82447e2e582a" providerId="ADAL" clId="{C5DCCAE7-72A8-4C7C-B31C-93B272F87B7D}" dt="2023-10-31T06:29:13.938" v="4861" actId="166"/>
          <ac:spMkLst>
            <pc:docMk/>
            <pc:sldMk cId="1834392403" sldId="570"/>
            <ac:spMk id="10" creationId="{F29EF515-D2CB-049E-62B4-E1349FF3607A}"/>
          </ac:spMkLst>
        </pc:spChg>
        <pc:spChg chg="mod">
          <ac:chgData name="Ahmed, Shareef" userId="ce7c6025-ca9f-4b65-b3ee-82447e2e582a" providerId="ADAL" clId="{C5DCCAE7-72A8-4C7C-B31C-93B272F87B7D}" dt="2023-10-31T06:30:02.864" v="4866" actId="207"/>
          <ac:spMkLst>
            <pc:docMk/>
            <pc:sldMk cId="1834392403" sldId="570"/>
            <ac:spMk id="12" creationId="{1889666C-CF19-67FB-28F4-B5B2308B9AC4}"/>
          </ac:spMkLst>
        </pc:spChg>
        <pc:spChg chg="ord">
          <ac:chgData name="Ahmed, Shareef" userId="ce7c6025-ca9f-4b65-b3ee-82447e2e582a" providerId="ADAL" clId="{C5DCCAE7-72A8-4C7C-B31C-93B272F87B7D}" dt="2023-10-31T06:29:23.631" v="4862" actId="166"/>
          <ac:spMkLst>
            <pc:docMk/>
            <pc:sldMk cId="1834392403" sldId="570"/>
            <ac:spMk id="13" creationId="{FD7BAF46-41E4-7543-EC05-3832FF8F3EA0}"/>
          </ac:spMkLst>
        </pc:spChg>
      </pc:sldChg>
      <pc:sldChg chg="addSp delSp modSp add mod modAnim">
        <pc:chgData name="Ahmed, Shareef" userId="ce7c6025-ca9f-4b65-b3ee-82447e2e582a" providerId="ADAL" clId="{C5DCCAE7-72A8-4C7C-B31C-93B272F87B7D}" dt="2023-10-31T18:24:17.582" v="5270" actId="21"/>
        <pc:sldMkLst>
          <pc:docMk/>
          <pc:sldMk cId="870369527" sldId="571"/>
        </pc:sldMkLst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3" creationId="{A7ED717B-DB75-86F2-F355-7758171864E8}"/>
          </ac:spMkLst>
        </pc:spChg>
        <pc:spChg chg="mod">
          <ac:chgData name="Ahmed, Shareef" userId="ce7c6025-ca9f-4b65-b3ee-82447e2e582a" providerId="ADAL" clId="{C5DCCAE7-72A8-4C7C-B31C-93B272F87B7D}" dt="2023-10-31T18:04:57.484" v="5196" actId="1076"/>
          <ac:spMkLst>
            <pc:docMk/>
            <pc:sldMk cId="870369527" sldId="571"/>
            <ac:spMk id="6" creationId="{FA06D7F3-6866-D99C-DB69-9735ABE0C6B7}"/>
          </ac:spMkLst>
        </pc:spChg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7" creationId="{34D028E0-F378-BBC9-D2BC-289DCDB46E1B}"/>
          </ac:spMkLst>
        </pc:spChg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10" creationId="{CC24161F-65D0-CA1C-C4C5-A882A8DE732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2" creationId="{2F2428F3-1228-ECAD-E6CF-F13F1FBFE0C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3" creationId="{CAE6C8B2-7AB8-D2C5-1CDD-9E4C5414652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4" creationId="{C7DCBEB7-BB91-5B0D-CB4B-198F4892B51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5" creationId="{6D1D5B35-A692-1E6B-3B9F-9DCE8EB9FA0B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6" creationId="{E0657FE2-67D2-3A2C-7D10-8AECF60BB4C7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7" creationId="{A4C3EFA7-1E74-323F-65D6-3ED041636D0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8" creationId="{53C8AB0E-8884-565E-2E6B-0D4B1F5D2BC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9" creationId="{2C65E124-32CF-2809-B0D3-281FDBB0E23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0" creationId="{A1912968-C264-5F1E-B5C1-16463E08EA4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1" creationId="{2B751A0B-4207-7464-761C-8548C647803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3" creationId="{029A279C-702E-9E8A-5B22-0BC48804F4AD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4" creationId="{C6843E04-6524-7CE4-4882-BA2F842CA85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5" creationId="{E2EAA342-6DC9-6279-3D8D-C05DEDF2ADE6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6" creationId="{11399858-C1DE-706D-FA37-3BBAED56781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7" creationId="{68C96270-6DA9-8F74-4C6D-0F80FAFF502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8" creationId="{8AAFB334-ECA6-8C13-5B57-D8E31CBEBD93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9" creationId="{933528D4-0E1A-455B-CE70-72B2B0C7A76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0" creationId="{32F27343-0FDD-5EC5-B9AE-7534199B475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1" creationId="{FF397854-5E5A-D581-DCC3-50F1710EE256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2" creationId="{082151AE-1B6C-95B5-5DD5-75F022CE051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3" creationId="{A0474B1B-0383-DDB2-A733-1195E3CD0FDF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4" creationId="{147EE372-7E6E-6872-DA39-081687C96252}"/>
          </ac:spMkLst>
        </pc:spChg>
        <pc:spChg chg="add del mod">
          <ac:chgData name="Ahmed, Shareef" userId="ce7c6025-ca9f-4b65-b3ee-82447e2e582a" providerId="ADAL" clId="{C5DCCAE7-72A8-4C7C-B31C-93B272F87B7D}" dt="2023-10-31T18:17:59.014" v="5226" actId="478"/>
          <ac:spMkLst>
            <pc:docMk/>
            <pc:sldMk cId="870369527" sldId="571"/>
            <ac:spMk id="39" creationId="{DCF56C72-27ED-0610-B2C5-DF14BA7ABAA0}"/>
          </ac:spMkLst>
        </pc:spChg>
        <pc:spChg chg="add del mod">
          <ac:chgData name="Ahmed, Shareef" userId="ce7c6025-ca9f-4b65-b3ee-82447e2e582a" providerId="ADAL" clId="{C5DCCAE7-72A8-4C7C-B31C-93B272F87B7D}" dt="2023-10-31T18:21:37.348" v="5250" actId="478"/>
          <ac:spMkLst>
            <pc:docMk/>
            <pc:sldMk cId="870369527" sldId="571"/>
            <ac:spMk id="40" creationId="{8FCA927C-ED7A-0883-36E2-C2FCC8A4A982}"/>
          </ac:spMkLst>
        </pc:spChg>
        <pc:spChg chg="add del mod">
          <ac:chgData name="Ahmed, Shareef" userId="ce7c6025-ca9f-4b65-b3ee-82447e2e582a" providerId="ADAL" clId="{C5DCCAE7-72A8-4C7C-B31C-93B272F87B7D}" dt="2023-10-31T18:24:17.582" v="5270" actId="21"/>
          <ac:spMkLst>
            <pc:docMk/>
            <pc:sldMk cId="870369527" sldId="571"/>
            <ac:spMk id="41" creationId="{806B6FDD-523D-4212-0BE7-799D1C7B69AE}"/>
          </ac:spMkLst>
        </pc:spChg>
        <pc:spChg chg="add del mod">
          <ac:chgData name="Ahmed, Shareef" userId="ce7c6025-ca9f-4b65-b3ee-82447e2e582a" providerId="ADAL" clId="{C5DCCAE7-72A8-4C7C-B31C-93B272F87B7D}" dt="2023-10-31T18:24:17.582" v="5270" actId="21"/>
          <ac:spMkLst>
            <pc:docMk/>
            <pc:sldMk cId="870369527" sldId="571"/>
            <ac:spMk id="42" creationId="{4F754F8B-759A-EE84-3796-F9DF41505416}"/>
          </ac:spMkLst>
        </pc:spChg>
        <pc:grpChg chg="add mod">
          <ac:chgData name="Ahmed, Shareef" userId="ce7c6025-ca9f-4b65-b3ee-82447e2e582a" providerId="ADAL" clId="{C5DCCAE7-72A8-4C7C-B31C-93B272F87B7D}" dt="2023-10-31T18:16:13.066" v="5212" actId="1076"/>
          <ac:grpSpMkLst>
            <pc:docMk/>
            <pc:sldMk cId="870369527" sldId="571"/>
            <ac:grpSpMk id="11" creationId="{0396E76C-A953-7E25-FD93-A09A67489110}"/>
          </ac:grpSpMkLst>
        </pc:grpChg>
        <pc:grpChg chg="add mod">
          <ac:chgData name="Ahmed, Shareef" userId="ce7c6025-ca9f-4b65-b3ee-82447e2e582a" providerId="ADAL" clId="{C5DCCAE7-72A8-4C7C-B31C-93B272F87B7D}" dt="2023-10-31T18:16:13.066" v="5212" actId="1076"/>
          <ac:grpSpMkLst>
            <pc:docMk/>
            <pc:sldMk cId="870369527" sldId="571"/>
            <ac:grpSpMk id="22" creationId="{586A07F5-78F6-7605-CD90-0538FEFC5114}"/>
          </ac:grpSpMkLst>
        </pc:grpChg>
        <pc:graphicFrameChg chg="add mod modGraphic">
          <ac:chgData name="Ahmed, Shareef" userId="ce7c6025-ca9f-4b65-b3ee-82447e2e582a" providerId="ADAL" clId="{C5DCCAE7-72A8-4C7C-B31C-93B272F87B7D}" dt="2023-10-31T18:16:13.066" v="5212" actId="1076"/>
          <ac:graphicFrameMkLst>
            <pc:docMk/>
            <pc:sldMk cId="870369527" sldId="571"/>
            <ac:graphicFrameMk id="8" creationId="{15D4FD34-6E8D-1E1F-AFF9-269068AC3824}"/>
          </ac:graphicFrameMkLst>
        </pc:graphicFrameChg>
        <pc:picChg chg="add mod">
          <ac:chgData name="Ahmed, Shareef" userId="ce7c6025-ca9f-4b65-b3ee-82447e2e582a" providerId="ADAL" clId="{C5DCCAE7-72A8-4C7C-B31C-93B272F87B7D}" dt="2023-10-31T18:16:13.919" v="5213"/>
          <ac:picMkLst>
            <pc:docMk/>
            <pc:sldMk cId="870369527" sldId="571"/>
            <ac:picMk id="38" creationId="{628D3518-A590-0B0F-A4D9-F56C34DA7ADE}"/>
          </ac:picMkLst>
        </pc:picChg>
        <pc:cxnChg chg="add mod">
          <ac:chgData name="Ahmed, Shareef" userId="ce7c6025-ca9f-4b65-b3ee-82447e2e582a" providerId="ADAL" clId="{C5DCCAE7-72A8-4C7C-B31C-93B272F87B7D}" dt="2023-10-31T18:16:13.066" v="5212" actId="1076"/>
          <ac:cxnSpMkLst>
            <pc:docMk/>
            <pc:sldMk cId="870369527" sldId="571"/>
            <ac:cxnSpMk id="9" creationId="{14DD7F05-E9E1-6644-DDCA-9DD160A845A9}"/>
          </ac:cxnSpMkLst>
        </pc:cxnChg>
        <pc:cxnChg chg="add del mod">
          <ac:chgData name="Ahmed, Shareef" userId="ce7c6025-ca9f-4b65-b3ee-82447e2e582a" providerId="ADAL" clId="{C5DCCAE7-72A8-4C7C-B31C-93B272F87B7D}" dt="2023-10-31T18:05:22.365" v="5202" actId="478"/>
          <ac:cxnSpMkLst>
            <pc:docMk/>
            <pc:sldMk cId="870369527" sldId="571"/>
            <ac:cxnSpMk id="35" creationId="{AE42BC74-0E8D-31EA-6B2D-26788CDBB95F}"/>
          </ac:cxnSpMkLst>
        </pc:cxnChg>
        <pc:cxnChg chg="add del mod">
          <ac:chgData name="Ahmed, Shareef" userId="ce7c6025-ca9f-4b65-b3ee-82447e2e582a" providerId="ADAL" clId="{C5DCCAE7-72A8-4C7C-B31C-93B272F87B7D}" dt="2023-10-31T18:05:25.079" v="5204" actId="478"/>
          <ac:cxnSpMkLst>
            <pc:docMk/>
            <pc:sldMk cId="870369527" sldId="571"/>
            <ac:cxnSpMk id="36" creationId="{F65E9D78-A5CF-3724-9382-B92400B6A7A9}"/>
          </ac:cxnSpMkLst>
        </pc:cxnChg>
        <pc:cxnChg chg="add del mod">
          <ac:chgData name="Ahmed, Shareef" userId="ce7c6025-ca9f-4b65-b3ee-82447e2e582a" providerId="ADAL" clId="{C5DCCAE7-72A8-4C7C-B31C-93B272F87B7D}" dt="2023-10-31T18:05:23.763" v="5203" actId="478"/>
          <ac:cxnSpMkLst>
            <pc:docMk/>
            <pc:sldMk cId="870369527" sldId="571"/>
            <ac:cxnSpMk id="37" creationId="{8B6D5B57-6178-B429-A7E6-1058D1689AD1}"/>
          </ac:cxnSpMkLst>
        </pc:cxnChg>
      </pc:sldChg>
      <pc:sldChg chg="addSp modSp add mod">
        <pc:chgData name="Ahmed, Shareef" userId="ce7c6025-ca9f-4b65-b3ee-82447e2e582a" providerId="ADAL" clId="{C5DCCAE7-72A8-4C7C-B31C-93B272F87B7D}" dt="2023-10-31T18:27:52.513" v="5298" actId="207"/>
        <pc:sldMkLst>
          <pc:docMk/>
          <pc:sldMk cId="1471620162" sldId="572"/>
        </pc:sldMkLst>
        <pc:spChg chg="add mod">
          <ac:chgData name="Ahmed, Shareef" userId="ce7c6025-ca9f-4b65-b3ee-82447e2e582a" providerId="ADAL" clId="{C5DCCAE7-72A8-4C7C-B31C-93B272F87B7D}" dt="2023-10-31T18:24:19.544" v="5271"/>
          <ac:spMkLst>
            <pc:docMk/>
            <pc:sldMk cId="1471620162" sldId="572"/>
            <ac:spMk id="3" creationId="{71611B96-5C0D-8576-5637-409505C492F4}"/>
          </ac:spMkLst>
        </pc:spChg>
        <pc:spChg chg="add mod">
          <ac:chgData name="Ahmed, Shareef" userId="ce7c6025-ca9f-4b65-b3ee-82447e2e582a" providerId="ADAL" clId="{C5DCCAE7-72A8-4C7C-B31C-93B272F87B7D}" dt="2023-10-31T18:24:19.544" v="5271"/>
          <ac:spMkLst>
            <pc:docMk/>
            <pc:sldMk cId="1471620162" sldId="572"/>
            <ac:spMk id="7" creationId="{2F257182-F7B1-EF20-BD8F-2BD7DCA64CF6}"/>
          </ac:spMkLst>
        </pc:spChg>
        <pc:graphicFrameChg chg="mod modGraphic">
          <ac:chgData name="Ahmed, Shareef" userId="ce7c6025-ca9f-4b65-b3ee-82447e2e582a" providerId="ADAL" clId="{C5DCCAE7-72A8-4C7C-B31C-93B272F87B7D}" dt="2023-10-31T18:27:52.513" v="5298" actId="207"/>
          <ac:graphicFrameMkLst>
            <pc:docMk/>
            <pc:sldMk cId="1471620162" sldId="572"/>
            <ac:graphicFrameMk id="8" creationId="{15D4FD34-6E8D-1E1F-AFF9-269068AC3824}"/>
          </ac:graphicFrameMkLst>
        </pc:graphicFrameChg>
      </pc:sldChg>
      <pc:sldChg chg="addSp modSp add mod">
        <pc:chgData name="Ahmed, Shareef" userId="ce7c6025-ca9f-4b65-b3ee-82447e2e582a" providerId="ADAL" clId="{C5DCCAE7-72A8-4C7C-B31C-93B272F87B7D}" dt="2023-10-31T18:27:57.193" v="5299" actId="207"/>
        <pc:sldMkLst>
          <pc:docMk/>
          <pc:sldMk cId="3317509752" sldId="573"/>
        </pc:sldMkLst>
        <pc:spChg chg="add mod">
          <ac:chgData name="Ahmed, Shareef" userId="ce7c6025-ca9f-4b65-b3ee-82447e2e582a" providerId="ADAL" clId="{C5DCCAE7-72A8-4C7C-B31C-93B272F87B7D}" dt="2023-10-31T18:24:43.940" v="5273" actId="1076"/>
          <ac:spMkLst>
            <pc:docMk/>
            <pc:sldMk cId="3317509752" sldId="573"/>
            <ac:spMk id="3" creationId="{5A24C2D7-02FE-82D9-C518-C56681B4457B}"/>
          </ac:spMkLst>
        </pc:spChg>
        <pc:spChg chg="add mod">
          <ac:chgData name="Ahmed, Shareef" userId="ce7c6025-ca9f-4b65-b3ee-82447e2e582a" providerId="ADAL" clId="{C5DCCAE7-72A8-4C7C-B31C-93B272F87B7D}" dt="2023-10-31T18:24:38.656" v="5272"/>
          <ac:spMkLst>
            <pc:docMk/>
            <pc:sldMk cId="3317509752" sldId="573"/>
            <ac:spMk id="7" creationId="{EBAB682B-DA31-B339-5B2B-358AF0146B90}"/>
          </ac:spMkLst>
        </pc:spChg>
        <pc:graphicFrameChg chg="mod modGraphic">
          <ac:chgData name="Ahmed, Shareef" userId="ce7c6025-ca9f-4b65-b3ee-82447e2e582a" providerId="ADAL" clId="{C5DCCAE7-72A8-4C7C-B31C-93B272F87B7D}" dt="2023-10-31T18:27:57.193" v="5299" actId="207"/>
          <ac:graphicFrameMkLst>
            <pc:docMk/>
            <pc:sldMk cId="3317509752" sldId="573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28:01.980" v="5300" actId="207"/>
        <pc:sldMkLst>
          <pc:docMk/>
          <pc:sldMk cId="2290659453" sldId="574"/>
        </pc:sldMkLst>
        <pc:spChg chg="mod">
          <ac:chgData name="Ahmed, Shareef" userId="ce7c6025-ca9f-4b65-b3ee-82447e2e582a" providerId="ADAL" clId="{C5DCCAE7-72A8-4C7C-B31C-93B272F87B7D}" dt="2023-10-31T18:25:28.093" v="5279" actId="1076"/>
          <ac:spMkLst>
            <pc:docMk/>
            <pc:sldMk cId="2290659453" sldId="574"/>
            <ac:spMk id="3" creationId="{5A24C2D7-02FE-82D9-C518-C56681B4457B}"/>
          </ac:spMkLst>
        </pc:spChg>
        <pc:graphicFrameChg chg="mod modGraphic">
          <ac:chgData name="Ahmed, Shareef" userId="ce7c6025-ca9f-4b65-b3ee-82447e2e582a" providerId="ADAL" clId="{C5DCCAE7-72A8-4C7C-B31C-93B272F87B7D}" dt="2023-10-31T18:28:01.980" v="5300" actId="207"/>
          <ac:graphicFrameMkLst>
            <pc:docMk/>
            <pc:sldMk cId="2290659453" sldId="574"/>
            <ac:graphicFrameMk id="8" creationId="{15D4FD34-6E8D-1E1F-AFF9-269068AC3824}"/>
          </ac:graphicFrameMkLst>
        </pc:graphicFrameChg>
      </pc:sldChg>
      <pc:sldChg chg="add del">
        <pc:chgData name="Ahmed, Shareef" userId="ce7c6025-ca9f-4b65-b3ee-82447e2e582a" providerId="ADAL" clId="{C5DCCAE7-72A8-4C7C-B31C-93B272F87B7D}" dt="2023-10-31T18:25:32.441" v="5281"/>
        <pc:sldMkLst>
          <pc:docMk/>
          <pc:sldMk cId="1032656634" sldId="575"/>
        </pc:sldMkLst>
      </pc:sldChg>
      <pc:sldChg chg="modSp add mod">
        <pc:chgData name="Ahmed, Shareef" userId="ce7c6025-ca9f-4b65-b3ee-82447e2e582a" providerId="ADAL" clId="{C5DCCAE7-72A8-4C7C-B31C-93B272F87B7D}" dt="2023-10-31T18:28:06.908" v="5301" actId="207"/>
        <pc:sldMkLst>
          <pc:docMk/>
          <pc:sldMk cId="3253131201" sldId="575"/>
        </pc:sldMkLst>
        <pc:spChg chg="mod">
          <ac:chgData name="Ahmed, Shareef" userId="ce7c6025-ca9f-4b65-b3ee-82447e2e582a" providerId="ADAL" clId="{C5DCCAE7-72A8-4C7C-B31C-93B272F87B7D}" dt="2023-10-31T18:25:47.377" v="5285" actId="1076"/>
          <ac:spMkLst>
            <pc:docMk/>
            <pc:sldMk cId="3253131201" sldId="575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6:04.560" v="5286" actId="1076"/>
          <ac:spMkLst>
            <pc:docMk/>
            <pc:sldMk cId="3253131201" sldId="575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28:06.908" v="5301" actId="207"/>
          <ac:graphicFrameMkLst>
            <pc:docMk/>
            <pc:sldMk cId="3253131201" sldId="575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28:12.932" v="5302" actId="207"/>
        <pc:sldMkLst>
          <pc:docMk/>
          <pc:sldMk cId="3647857511" sldId="576"/>
        </pc:sldMkLst>
        <pc:spChg chg="mod">
          <ac:chgData name="Ahmed, Shareef" userId="ce7c6025-ca9f-4b65-b3ee-82447e2e582a" providerId="ADAL" clId="{C5DCCAE7-72A8-4C7C-B31C-93B272F87B7D}" dt="2023-10-31T18:26:36.035" v="5292" actId="1076"/>
          <ac:spMkLst>
            <pc:docMk/>
            <pc:sldMk cId="3647857511" sldId="576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7:02.856" v="5297" actId="1076"/>
          <ac:spMkLst>
            <pc:docMk/>
            <pc:sldMk cId="3647857511" sldId="576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28:12.932" v="5302" actId="207"/>
          <ac:graphicFrameMkLst>
            <pc:docMk/>
            <pc:sldMk cId="3647857511" sldId="576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32:13.175" v="5331" actId="255"/>
        <pc:sldMkLst>
          <pc:docMk/>
          <pc:sldMk cId="3463859422" sldId="577"/>
        </pc:sldMkLst>
        <pc:spChg chg="mod">
          <ac:chgData name="Ahmed, Shareef" userId="ce7c6025-ca9f-4b65-b3ee-82447e2e582a" providerId="ADAL" clId="{C5DCCAE7-72A8-4C7C-B31C-93B272F87B7D}" dt="2023-10-31T18:29:05.356" v="5305" actId="1076"/>
          <ac:spMkLst>
            <pc:docMk/>
            <pc:sldMk cId="3463859422" sldId="577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9:00.755" v="5304" actId="1076"/>
          <ac:spMkLst>
            <pc:docMk/>
            <pc:sldMk cId="3463859422" sldId="577"/>
            <ac:spMk id="7" creationId="{EBAB682B-DA31-B339-5B2B-358AF0146B90}"/>
          </ac:spMkLst>
        </pc:spChg>
        <pc:spChg chg="mod">
          <ac:chgData name="Ahmed, Shareef" userId="ce7c6025-ca9f-4b65-b3ee-82447e2e582a" providerId="ADAL" clId="{C5DCCAE7-72A8-4C7C-B31C-93B272F87B7D}" dt="2023-10-31T18:29:32.255" v="5309" actId="1076"/>
          <ac:spMkLst>
            <pc:docMk/>
            <pc:sldMk cId="3463859422" sldId="577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32:13.175" v="5331" actId="255"/>
          <ac:graphicFrameMkLst>
            <pc:docMk/>
            <pc:sldMk cId="3463859422" sldId="577"/>
            <ac:graphicFrameMk id="8" creationId="{15D4FD34-6E8D-1E1F-AFF9-269068AC3824}"/>
          </ac:graphicFrameMkLst>
        </pc:graphicFrameChg>
      </pc:sldChg>
      <pc:sldChg chg="delSp modSp add mod">
        <pc:chgData name="Ahmed, Shareef" userId="ce7c6025-ca9f-4b65-b3ee-82447e2e582a" providerId="ADAL" clId="{C5DCCAE7-72A8-4C7C-B31C-93B272F87B7D}" dt="2023-10-31T18:46:32.050" v="5371" actId="255"/>
        <pc:sldMkLst>
          <pc:docMk/>
          <pc:sldMk cId="1089222980" sldId="578"/>
        </pc:sldMkLst>
        <pc:spChg chg="del">
          <ac:chgData name="Ahmed, Shareef" userId="ce7c6025-ca9f-4b65-b3ee-82447e2e582a" providerId="ADAL" clId="{C5DCCAE7-72A8-4C7C-B31C-93B272F87B7D}" dt="2023-10-31T18:29:43.254" v="5312" actId="478"/>
          <ac:spMkLst>
            <pc:docMk/>
            <pc:sldMk cId="1089222980" sldId="578"/>
            <ac:spMk id="3" creationId="{5A24C2D7-02FE-82D9-C518-C56681B4457B}"/>
          </ac:spMkLst>
        </pc:spChg>
        <pc:spChg chg="del">
          <ac:chgData name="Ahmed, Shareef" userId="ce7c6025-ca9f-4b65-b3ee-82447e2e582a" providerId="ADAL" clId="{C5DCCAE7-72A8-4C7C-B31C-93B272F87B7D}" dt="2023-10-31T18:29:40.340" v="5311" actId="478"/>
          <ac:spMkLst>
            <pc:docMk/>
            <pc:sldMk cId="1089222980" sldId="578"/>
            <ac:spMk id="7" creationId="{EBAB682B-DA31-B339-5B2B-358AF0146B90}"/>
          </ac:spMkLst>
        </pc:spChg>
        <pc:spChg chg="del">
          <ac:chgData name="Ahmed, Shareef" userId="ce7c6025-ca9f-4b65-b3ee-82447e2e582a" providerId="ADAL" clId="{C5DCCAE7-72A8-4C7C-B31C-93B272F87B7D}" dt="2023-10-31T18:29:48.782" v="5313" actId="478"/>
          <ac:spMkLst>
            <pc:docMk/>
            <pc:sldMk cId="1089222980" sldId="578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46:32.050" v="5371" actId="255"/>
          <ac:graphicFrameMkLst>
            <pc:docMk/>
            <pc:sldMk cId="1089222980" sldId="578"/>
            <ac:graphicFrameMk id="8" creationId="{15D4FD34-6E8D-1E1F-AFF9-269068AC3824}"/>
          </ac:graphicFrameMkLst>
        </pc:graphicFrameChg>
      </pc:sldChg>
    </pc:docChg>
  </pc:docChgLst>
  <pc:docChgLst>
    <pc:chgData name="Ahmed, Shareef" userId="ce7c6025-ca9f-4b65-b3ee-82447e2e582a" providerId="ADAL" clId="{8EC43650-F2F4-4EF4-B6D7-B6628C02D362}"/>
    <pc:docChg chg="undo redo custSel addSld delSld modSld sldOrd">
      <pc:chgData name="Ahmed, Shareef" userId="ce7c6025-ca9f-4b65-b3ee-82447e2e582a" providerId="ADAL" clId="{8EC43650-F2F4-4EF4-B6D7-B6628C02D362}" dt="2023-11-28T17:41:11.281" v="12590" actId="14100"/>
      <pc:docMkLst>
        <pc:docMk/>
      </pc:docMkLst>
      <pc:sldChg chg="addSp delSp modSp mod">
        <pc:chgData name="Ahmed, Shareef" userId="ce7c6025-ca9f-4b65-b3ee-82447e2e582a" providerId="ADAL" clId="{8EC43650-F2F4-4EF4-B6D7-B6628C02D362}" dt="2023-11-19T02:04:57.169" v="1162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EC43650-F2F4-4EF4-B6D7-B6628C02D362}" dt="2023-11-19T02:04:57.169" v="1162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01:05.803" v="10683" actId="14100"/>
          <ac:spMkLst>
            <pc:docMk/>
            <pc:sldMk cId="979164254" sldId="256"/>
            <ac:spMk id="3" creationId="{80A4D51F-0ABB-C646-EE8C-9C142909EE78}"/>
          </ac:spMkLst>
        </pc:spChg>
        <pc:spChg chg="add del">
          <ac:chgData name="Ahmed, Shareef" userId="ce7c6025-ca9f-4b65-b3ee-82447e2e582a" providerId="ADAL" clId="{8EC43650-F2F4-4EF4-B6D7-B6628C02D362}" dt="2023-11-14T06:14:26.654" v="3822" actId="478"/>
          <ac:spMkLst>
            <pc:docMk/>
            <pc:sldMk cId="979164254" sldId="256"/>
            <ac:spMk id="5" creationId="{40185A63-9183-9C8C-11C1-3E5E0DFEAED1}"/>
          </ac:spMkLst>
        </pc:sp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361550352" sldId="482"/>
        </pc:sldMkLst>
      </pc:sldChg>
      <pc:sldChg chg="addSp delSp modSp mod">
        <pc:chgData name="Ahmed, Shareef" userId="ce7c6025-ca9f-4b65-b3ee-82447e2e582a" providerId="ADAL" clId="{8EC43650-F2F4-4EF4-B6D7-B6628C02D362}" dt="2023-11-15T08:16:12.201" v="11031" actId="20577"/>
        <pc:sldMkLst>
          <pc:docMk/>
          <pc:sldMk cId="2065397992" sldId="519"/>
        </pc:sldMkLst>
        <pc:spChg chg="mod">
          <ac:chgData name="Ahmed, Shareef" userId="ce7c6025-ca9f-4b65-b3ee-82447e2e582a" providerId="ADAL" clId="{8EC43650-F2F4-4EF4-B6D7-B6628C02D362}" dt="2023-11-14T05:54:55.793" v="3637" actId="27636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3T21:49:27.685" v="869" actId="20577"/>
          <ac:spMkLst>
            <pc:docMk/>
            <pc:sldMk cId="2065397992" sldId="519"/>
            <ac:spMk id="3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6:12.201" v="11031" actId="20577"/>
          <ac:spMkLst>
            <pc:docMk/>
            <pc:sldMk cId="2065397992" sldId="519"/>
            <ac:spMk id="8" creationId="{1F23A945-F582-9413-06B9-7E082B666C75}"/>
          </ac:spMkLst>
        </pc:spChg>
        <pc:spChg chg="del">
          <ac:chgData name="Ahmed, Shareef" userId="ce7c6025-ca9f-4b65-b3ee-82447e2e582a" providerId="ADAL" clId="{8EC43650-F2F4-4EF4-B6D7-B6628C02D362}" dt="2023-11-13T21:12:23.448" v="43" actId="478"/>
          <ac:spMkLst>
            <pc:docMk/>
            <pc:sldMk cId="2065397992" sldId="519"/>
            <ac:spMk id="10" creationId="{04CFA0CB-56DF-122F-04AE-E2B82F1F7263}"/>
          </ac:spMkLst>
        </pc:spChg>
        <pc:spChg chg="del">
          <ac:chgData name="Ahmed, Shareef" userId="ce7c6025-ca9f-4b65-b3ee-82447e2e582a" providerId="ADAL" clId="{8EC43650-F2F4-4EF4-B6D7-B6628C02D362}" dt="2023-11-13T21:12:21.962" v="42" actId="478"/>
          <ac:spMkLst>
            <pc:docMk/>
            <pc:sldMk cId="2065397992" sldId="519"/>
            <ac:spMk id="11" creationId="{22A89BF5-AD7D-1011-958B-B41D13F656FE}"/>
          </ac:spMkLst>
        </pc:spChg>
        <pc:picChg chg="add mod">
          <ac:chgData name="Ahmed, Shareef" userId="ce7c6025-ca9f-4b65-b3ee-82447e2e582a" providerId="ADAL" clId="{8EC43650-F2F4-4EF4-B6D7-B6628C02D362}" dt="2023-11-15T08:15:03.597" v="10944" actId="962"/>
          <ac:picMkLst>
            <pc:docMk/>
            <pc:sldMk cId="2065397992" sldId="519"/>
            <ac:picMk id="7" creationId="{613237FF-4AEA-2D7A-54D3-EBFC66274652}"/>
          </ac:picMkLst>
        </pc:picChg>
        <pc:picChg chg="del">
          <ac:chgData name="Ahmed, Shareef" userId="ce7c6025-ca9f-4b65-b3ee-82447e2e582a" providerId="ADAL" clId="{8EC43650-F2F4-4EF4-B6D7-B6628C02D362}" dt="2023-11-13T21:12:18.067" v="41" actId="478"/>
          <ac:picMkLst>
            <pc:docMk/>
            <pc:sldMk cId="2065397992" sldId="519"/>
            <ac:picMk id="7" creationId="{C80CA57C-609C-EC75-ADAC-525536C6F7E2}"/>
          </ac:picMkLst>
        </pc:picChg>
        <pc:cxnChg chg="del">
          <ac:chgData name="Ahmed, Shareef" userId="ce7c6025-ca9f-4b65-b3ee-82447e2e582a" providerId="ADAL" clId="{8EC43650-F2F4-4EF4-B6D7-B6628C02D362}" dt="2023-11-13T21:12:17.084" v="40" actId="478"/>
          <ac:cxnSpMkLst>
            <pc:docMk/>
            <pc:sldMk cId="2065397992" sldId="519"/>
            <ac:cxnSpMk id="9" creationId="{6BF59BC3-91EE-375A-AD51-45E58E68E77F}"/>
          </ac:cxnSpMkLst>
        </pc:cxnChg>
      </pc:sldChg>
      <pc:sldChg chg="addSp delSp modSp mod modAnim">
        <pc:chgData name="Ahmed, Shareef" userId="ce7c6025-ca9f-4b65-b3ee-82447e2e582a" providerId="ADAL" clId="{8EC43650-F2F4-4EF4-B6D7-B6628C02D362}" dt="2023-11-20T19:16:34.779" v="11622" actId="115"/>
        <pc:sldMkLst>
          <pc:docMk/>
          <pc:sldMk cId="694705654" sldId="521"/>
        </pc:sldMkLst>
        <pc:spChg chg="mod">
          <ac:chgData name="Ahmed, Shareef" userId="ce7c6025-ca9f-4b65-b3ee-82447e2e582a" providerId="ADAL" clId="{8EC43650-F2F4-4EF4-B6D7-B6628C02D362}" dt="2023-11-13T21:48:50.656" v="820" actId="20577"/>
          <ac:spMkLst>
            <pc:docMk/>
            <pc:sldMk cId="694705654" sldId="521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4T20:29:10.933" v="4816" actId="207"/>
          <ac:spMkLst>
            <pc:docMk/>
            <pc:sldMk cId="694705654" sldId="521"/>
            <ac:spMk id="3" creationId="{C867346B-53FE-441C-D7CB-ADAFED0CFFF2}"/>
          </ac:spMkLst>
        </pc:spChg>
        <pc:spChg chg="add mod">
          <ac:chgData name="Ahmed, Shareef" userId="ce7c6025-ca9f-4b65-b3ee-82447e2e582a" providerId="ADAL" clId="{8EC43650-F2F4-4EF4-B6D7-B6628C02D362}" dt="2023-11-20T19:16:34.779" v="11622" actId="115"/>
          <ac:spMkLst>
            <pc:docMk/>
            <pc:sldMk cId="694705654" sldId="521"/>
            <ac:spMk id="6" creationId="{313F4CF2-7458-3DC3-BA1C-0585436D63FB}"/>
          </ac:spMkLst>
        </pc:spChg>
        <pc:spChg chg="mod">
          <ac:chgData name="Ahmed, Shareef" userId="ce7c6025-ca9f-4b65-b3ee-82447e2e582a" providerId="ADAL" clId="{8EC43650-F2F4-4EF4-B6D7-B6628C02D362}" dt="2023-11-13T22:04:11.587" v="1552" actId="207"/>
          <ac:spMkLst>
            <pc:docMk/>
            <pc:sldMk cId="694705654" sldId="521"/>
            <ac:spMk id="9" creationId="{EB354F34-A414-2D5B-ABB0-95F38631EC6D}"/>
          </ac:spMkLst>
        </pc:s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88" creationId="{5FA66106-9DB0-2734-AF5B-D4E9BEC90067}"/>
          </ac:grpSpMkLst>
        </pc:gr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90" creationId="{5466DD74-CB32-F4C2-AB64-973A48B57417}"/>
          </ac:grpSpMkLst>
        </pc:gr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93" creationId="{4012C2B1-6C65-1C07-176D-BD46F79AC652}"/>
          </ac:grpSpMkLst>
        </pc:gr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94" creationId="{3D98DA50-0D99-14FB-155A-E42A403D8C77}"/>
          </ac:grpSpMkLst>
        </pc:grp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4" creationId="{4149EE64-FE6B-FE2C-0428-FD1080DF61C1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5" creationId="{EA7A28F0-DC36-AD19-E734-56F8F0805EF0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6" creationId="{5C921AAE-2805-023E-E9DA-B345D29E96B6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7" creationId="{948B5E28-DE81-23DC-2929-40400DAC7D3D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8" creationId="{F5F0256C-56B4-08ED-12B0-8785E2FC12DF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3" creationId="{6B64EA8B-311B-4929-070B-5F9AE9128926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4" creationId="{0124F5FE-FE78-9C2C-4DD7-8725047A3FE1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6" creationId="{207CBB45-5448-ADEB-9861-19B893383F22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7" creationId="{46E0F633-937D-F2B0-11F6-020629FAE1BF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2" creationId="{AF7EBD03-671F-D41B-FFAC-BCB911A804B5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3" creationId="{86CD0848-A41F-C338-686F-9CC25AB17274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4" creationId="{81388B55-2BCC-A331-4718-3E19519A9F68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5" creationId="{8560C307-E242-05B9-BE63-4588AE8DEA98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6" creationId="{E690ACD9-A3F6-9BCD-50EF-55297146AA71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6" creationId="{E76F146F-CC34-BFDC-A0F8-45C5EECE99EA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7" creationId="{EAAE40C8-F4F9-3CFD-D467-1B840F56934A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8" creationId="{8348B432-A632-9739-94F6-7A11DB1D8A9C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9" creationId="{7E9EF32B-EE61-A51D-5E54-4E17635A8E9B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80" creationId="{78083415-0DB3-493F-1BB5-626F8DF2BDF3}"/>
          </ac:cxnSpMkLst>
        </pc:cxnChg>
        <pc:cxnChg chg="del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95" creationId="{B809A967-62FD-BAE5-58E4-F8741CB69C1A}"/>
          </ac:cxnSpMkLst>
        </pc:cxnChg>
      </pc:sldChg>
      <pc:sldChg chg="addSp delSp modSp mod">
        <pc:chgData name="Ahmed, Shareef" userId="ce7c6025-ca9f-4b65-b3ee-82447e2e582a" providerId="ADAL" clId="{8EC43650-F2F4-4EF4-B6D7-B6628C02D362}" dt="2023-11-15T08:19:40.393" v="11065" actId="14100"/>
        <pc:sldMkLst>
          <pc:docMk/>
          <pc:sldMk cId="1921495747" sldId="531"/>
        </pc:sldMkLst>
        <pc:spChg chg="mod">
          <ac:chgData name="Ahmed, Shareef" userId="ce7c6025-ca9f-4b65-b3ee-82447e2e582a" providerId="ADAL" clId="{8EC43650-F2F4-4EF4-B6D7-B6628C02D362}" dt="2023-11-14T03:29:56.071" v="2169" actId="20577"/>
          <ac:spMkLst>
            <pc:docMk/>
            <pc:sldMk cId="1921495747" sldId="531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9:40.393" v="11065" actId="14100"/>
          <ac:spMkLst>
            <pc:docMk/>
            <pc:sldMk cId="1921495747" sldId="531"/>
            <ac:spMk id="3" creationId="{3131326A-5654-FACF-D2D1-8A5E05BCDCA1}"/>
          </ac:spMkLst>
        </pc:spChg>
        <pc:spChg chg="mod">
          <ac:chgData name="Ahmed, Shareef" userId="ce7c6025-ca9f-4b65-b3ee-82447e2e582a" providerId="ADAL" clId="{8EC43650-F2F4-4EF4-B6D7-B6628C02D362}" dt="2023-11-14T04:34:22.388" v="2946" actId="14100"/>
          <ac:spMkLst>
            <pc:docMk/>
            <pc:sldMk cId="1921495747" sldId="531"/>
            <ac:spMk id="7" creationId="{49390838-456D-68F3-EFE9-38A744736B19}"/>
          </ac:spMkLst>
        </pc:spChg>
        <pc:spChg chg="add del mod">
          <ac:chgData name="Ahmed, Shareef" userId="ce7c6025-ca9f-4b65-b3ee-82447e2e582a" providerId="ADAL" clId="{8EC43650-F2F4-4EF4-B6D7-B6628C02D362}" dt="2023-11-14T04:01:01.201" v="2305" actId="478"/>
          <ac:spMkLst>
            <pc:docMk/>
            <pc:sldMk cId="1921495747" sldId="531"/>
            <ac:spMk id="9" creationId="{3D9F0CA4-D1A9-F97A-BB85-3129728CA9FC}"/>
          </ac:spMkLst>
        </pc:spChg>
        <pc:spChg chg="del">
          <ac:chgData name="Ahmed, Shareef" userId="ce7c6025-ca9f-4b65-b3ee-82447e2e582a" providerId="ADAL" clId="{8EC43650-F2F4-4EF4-B6D7-B6628C02D362}" dt="2023-11-14T03:50:45.086" v="2172" actId="478"/>
          <ac:spMkLst>
            <pc:docMk/>
            <pc:sldMk cId="1921495747" sldId="531"/>
            <ac:spMk id="10" creationId="{A65078AE-3CB3-2B7F-AA53-924F38905F7F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1" creationId="{9EBE4D8E-3228-B059-D709-6DB1417518EB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2" creationId="{F0C37ED4-E826-5E4E-8181-D411F4CA8632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3" creationId="{553B665A-9A71-8C91-CEE9-A5097A07FD77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4" creationId="{90E29E01-4615-9009-2CA3-80AE5C29DFDE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5" creationId="{8B870030-CFE5-7F17-0CA3-9787E8A568F9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6" creationId="{2CAF7F52-C3C9-A95C-EFB9-F539449BF546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7" creationId="{D738B15A-9B18-8AD9-998C-747E33438361}"/>
          </ac:spMkLst>
        </pc:spChg>
        <pc:spChg chg="add mod">
          <ac:chgData name="Ahmed, Shareef" userId="ce7c6025-ca9f-4b65-b3ee-82447e2e582a" providerId="ADAL" clId="{8EC43650-F2F4-4EF4-B6D7-B6628C02D362}" dt="2023-11-14T04:03:00.852" v="2373" actId="1076"/>
          <ac:spMkLst>
            <pc:docMk/>
            <pc:sldMk cId="1921495747" sldId="531"/>
            <ac:spMk id="18" creationId="{FFD3F620-F1E9-03F1-5A01-50732574A5DD}"/>
          </ac:spMkLst>
        </pc:spChg>
        <pc:spChg chg="add mod">
          <ac:chgData name="Ahmed, Shareef" userId="ce7c6025-ca9f-4b65-b3ee-82447e2e582a" providerId="ADAL" clId="{8EC43650-F2F4-4EF4-B6D7-B6628C02D362}" dt="2023-11-14T04:20:06.550" v="2530" actId="1076"/>
          <ac:spMkLst>
            <pc:docMk/>
            <pc:sldMk cId="1921495747" sldId="531"/>
            <ac:spMk id="20" creationId="{CAB894E9-6E27-25D6-E57B-ABC231B3DADC}"/>
          </ac:spMkLst>
        </pc:spChg>
        <pc:grpChg chg="add mod">
          <ac:chgData name="Ahmed, Shareef" userId="ce7c6025-ca9f-4b65-b3ee-82447e2e582a" providerId="ADAL" clId="{8EC43650-F2F4-4EF4-B6D7-B6628C02D362}" dt="2023-11-14T04:04:31.850" v="2430" actId="164"/>
          <ac:grpSpMkLst>
            <pc:docMk/>
            <pc:sldMk cId="1921495747" sldId="531"/>
            <ac:grpSpMk id="19" creationId="{D1DCC6ED-107A-A4B6-C98C-84AA533C5D75}"/>
          </ac:grpSpMkLst>
        </pc:grpChg>
        <pc:picChg chg="del">
          <ac:chgData name="Ahmed, Shareef" userId="ce7c6025-ca9f-4b65-b3ee-82447e2e582a" providerId="ADAL" clId="{8EC43650-F2F4-4EF4-B6D7-B6628C02D362}" dt="2023-11-14T03:51:49.981" v="2192" actId="478"/>
          <ac:picMkLst>
            <pc:docMk/>
            <pc:sldMk cId="1921495747" sldId="531"/>
            <ac:picMk id="3" creationId="{614FA7A3-04E0-7A61-E238-010B8A6074F6}"/>
          </ac:picMkLst>
        </pc:picChg>
        <pc:picChg chg="add mod">
          <ac:chgData name="Ahmed, Shareef" userId="ce7c6025-ca9f-4b65-b3ee-82447e2e582a" providerId="ADAL" clId="{8EC43650-F2F4-4EF4-B6D7-B6628C02D362}" dt="2023-11-14T04:04:31.850" v="2430" actId="164"/>
          <ac:picMkLst>
            <pc:docMk/>
            <pc:sldMk cId="1921495747" sldId="531"/>
            <ac:picMk id="8" creationId="{F823356C-E0DD-C648-E489-2279ABC2A6DA}"/>
          </ac:picMkLst>
        </pc:picChg>
      </pc:sldChg>
      <pc:sldChg chg="addSp delSp modSp mod">
        <pc:chgData name="Ahmed, Shareef" userId="ce7c6025-ca9f-4b65-b3ee-82447e2e582a" providerId="ADAL" clId="{8EC43650-F2F4-4EF4-B6D7-B6628C02D362}" dt="2023-11-20T19:16:55.934" v="11623" actId="20577"/>
        <pc:sldMkLst>
          <pc:docMk/>
          <pc:sldMk cId="1430995032" sldId="532"/>
        </pc:sldMkLst>
        <pc:spChg chg="mod">
          <ac:chgData name="Ahmed, Shareef" userId="ce7c6025-ca9f-4b65-b3ee-82447e2e582a" providerId="ADAL" clId="{8EC43650-F2F4-4EF4-B6D7-B6628C02D362}" dt="2023-11-14T04:35:44.807" v="2953" actId="20577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4T04:41:58.532" v="3290" actId="14100"/>
          <ac:spMkLst>
            <pc:docMk/>
            <pc:sldMk cId="1430995032" sldId="532"/>
            <ac:spMk id="3" creationId="{F449BAD7-76ED-70A3-B300-ED5A71C1EA25}"/>
          </ac:spMkLst>
        </pc:spChg>
        <pc:spChg chg="mod topLvl">
          <ac:chgData name="Ahmed, Shareef" userId="ce7c6025-ca9f-4b65-b3ee-82447e2e582a" providerId="ADAL" clId="{8EC43650-F2F4-4EF4-B6D7-B6628C02D362}" dt="2023-11-14T04:39:32.614" v="3224" actId="20577"/>
          <ac:spMkLst>
            <pc:docMk/>
            <pc:sldMk cId="1430995032" sldId="532"/>
            <ac:spMk id="7" creationId="{A2D42AA9-6BFB-9944-A624-1CFB9AFB3697}"/>
          </ac:spMkLst>
        </pc:spChg>
        <pc:spChg chg="mod topLvl">
          <ac:chgData name="Ahmed, Shareef" userId="ce7c6025-ca9f-4b65-b3ee-82447e2e582a" providerId="ADAL" clId="{8EC43650-F2F4-4EF4-B6D7-B6628C02D362}" dt="2023-11-14T04:39:27.882" v="3221" actId="1076"/>
          <ac:spMkLst>
            <pc:docMk/>
            <pc:sldMk cId="1430995032" sldId="532"/>
            <ac:spMk id="8" creationId="{F7CFC798-756F-DD63-730B-0D1DC040BB21}"/>
          </ac:spMkLst>
        </pc:spChg>
        <pc:spChg chg="mod topLvl">
          <ac:chgData name="Ahmed, Shareef" userId="ce7c6025-ca9f-4b65-b3ee-82447e2e582a" providerId="ADAL" clId="{8EC43650-F2F4-4EF4-B6D7-B6628C02D362}" dt="2023-11-14T04:39:38.043" v="3229" actId="20577"/>
          <ac:spMkLst>
            <pc:docMk/>
            <pc:sldMk cId="1430995032" sldId="532"/>
            <ac:spMk id="9" creationId="{2AEEED5A-452E-D966-D7E0-C49A7F235C07}"/>
          </ac:spMkLst>
        </pc:spChg>
        <pc:spChg chg="del mod topLvl">
          <ac:chgData name="Ahmed, Shareef" userId="ce7c6025-ca9f-4b65-b3ee-82447e2e582a" providerId="ADAL" clId="{8EC43650-F2F4-4EF4-B6D7-B6628C02D362}" dt="2023-11-14T04:39:03.576" v="3216" actId="478"/>
          <ac:spMkLst>
            <pc:docMk/>
            <pc:sldMk cId="1430995032" sldId="532"/>
            <ac:spMk id="10" creationId="{C73AB07B-098F-742F-493A-0BF9C00D76B7}"/>
          </ac:spMkLst>
        </pc:spChg>
        <pc:spChg chg="del mod topLvl">
          <ac:chgData name="Ahmed, Shareef" userId="ce7c6025-ca9f-4b65-b3ee-82447e2e582a" providerId="ADAL" clId="{8EC43650-F2F4-4EF4-B6D7-B6628C02D362}" dt="2023-11-14T04:39:01.062" v="3215" actId="478"/>
          <ac:spMkLst>
            <pc:docMk/>
            <pc:sldMk cId="1430995032" sldId="532"/>
            <ac:spMk id="11" creationId="{4A2EB27F-46FB-6C68-6625-D4BE5901A1A7}"/>
          </ac:spMkLst>
        </pc:spChg>
        <pc:spChg chg="mod topLvl">
          <ac:chgData name="Ahmed, Shareef" userId="ce7c6025-ca9f-4b65-b3ee-82447e2e582a" providerId="ADAL" clId="{8EC43650-F2F4-4EF4-B6D7-B6628C02D362}" dt="2023-11-14T04:39:27.882" v="3221" actId="1076"/>
          <ac:spMkLst>
            <pc:docMk/>
            <pc:sldMk cId="1430995032" sldId="532"/>
            <ac:spMk id="12" creationId="{F6B19D82-4CD2-E6AE-B31B-CAC8697B01C5}"/>
          </ac:spMkLst>
        </pc:spChg>
        <pc:spChg chg="mod topLvl">
          <ac:chgData name="Ahmed, Shareef" userId="ce7c6025-ca9f-4b65-b3ee-82447e2e582a" providerId="ADAL" clId="{8EC43650-F2F4-4EF4-B6D7-B6628C02D362}" dt="2023-11-14T04:39:44.136" v="3236" actId="20577"/>
          <ac:spMkLst>
            <pc:docMk/>
            <pc:sldMk cId="1430995032" sldId="532"/>
            <ac:spMk id="13" creationId="{9E35280A-0A52-7E22-33BD-A5FFC4190142}"/>
          </ac:spMkLst>
        </pc:spChg>
        <pc:spChg chg="del mod topLvl">
          <ac:chgData name="Ahmed, Shareef" userId="ce7c6025-ca9f-4b65-b3ee-82447e2e582a" providerId="ADAL" clId="{8EC43650-F2F4-4EF4-B6D7-B6628C02D362}" dt="2023-11-14T04:39:19.534" v="3219" actId="478"/>
          <ac:spMkLst>
            <pc:docMk/>
            <pc:sldMk cId="1430995032" sldId="532"/>
            <ac:spMk id="14" creationId="{B4D80DC7-72E2-9319-D1FE-93C8C252C617}"/>
          </ac:spMkLst>
        </pc:spChg>
        <pc:spChg chg="del mod topLvl">
          <ac:chgData name="Ahmed, Shareef" userId="ce7c6025-ca9f-4b65-b3ee-82447e2e582a" providerId="ADAL" clId="{8EC43650-F2F4-4EF4-B6D7-B6628C02D362}" dt="2023-11-14T04:39:06.524" v="3217" actId="478"/>
          <ac:spMkLst>
            <pc:docMk/>
            <pc:sldMk cId="1430995032" sldId="532"/>
            <ac:spMk id="15" creationId="{2C7D2ED8-2B04-D429-0BFC-9D6CC19ACED1}"/>
          </ac:spMkLst>
        </pc:spChg>
        <pc:spChg chg="del mod topLvl">
          <ac:chgData name="Ahmed, Shareef" userId="ce7c6025-ca9f-4b65-b3ee-82447e2e582a" providerId="ADAL" clId="{8EC43650-F2F4-4EF4-B6D7-B6628C02D362}" dt="2023-11-14T04:39:21.468" v="3220" actId="478"/>
          <ac:spMkLst>
            <pc:docMk/>
            <pc:sldMk cId="1430995032" sldId="532"/>
            <ac:spMk id="16" creationId="{C5B7427B-71A7-80C6-CA2C-763CED6A4D9B}"/>
          </ac:spMkLst>
        </pc:spChg>
        <pc:spChg chg="add mod">
          <ac:chgData name="Ahmed, Shareef" userId="ce7c6025-ca9f-4b65-b3ee-82447e2e582a" providerId="ADAL" clId="{8EC43650-F2F4-4EF4-B6D7-B6628C02D362}" dt="2023-11-14T04:40:55.520" v="3243" actId="1076"/>
          <ac:spMkLst>
            <pc:docMk/>
            <pc:sldMk cId="1430995032" sldId="532"/>
            <ac:spMk id="17" creationId="{D287F043-4063-BB8B-D919-B3828586026F}"/>
          </ac:spMkLst>
        </pc:spChg>
        <pc:spChg chg="add mod">
          <ac:chgData name="Ahmed, Shareef" userId="ce7c6025-ca9f-4b65-b3ee-82447e2e582a" providerId="ADAL" clId="{8EC43650-F2F4-4EF4-B6D7-B6628C02D362}" dt="2023-11-20T19:16:55.934" v="11623" actId="20577"/>
          <ac:spMkLst>
            <pc:docMk/>
            <pc:sldMk cId="1430995032" sldId="532"/>
            <ac:spMk id="18" creationId="{451C302E-C2FA-D2C4-89E1-BC1E5B259F2B}"/>
          </ac:spMkLst>
        </pc:spChg>
        <pc:grpChg chg="add del mod">
          <ac:chgData name="Ahmed, Shareef" userId="ce7c6025-ca9f-4b65-b3ee-82447e2e582a" providerId="ADAL" clId="{8EC43650-F2F4-4EF4-B6D7-B6628C02D362}" dt="2023-11-14T04:38:56.875" v="3214" actId="165"/>
          <ac:grpSpMkLst>
            <pc:docMk/>
            <pc:sldMk cId="1430995032" sldId="532"/>
            <ac:grpSpMk id="6" creationId="{6FD178CC-08DE-4AE8-D05C-1FB4AC973D58}"/>
          </ac:grpSpMkLst>
        </pc:grpChg>
        <pc:cxnChg chg="add mod">
          <ac:chgData name="Ahmed, Shareef" userId="ce7c6025-ca9f-4b65-b3ee-82447e2e582a" providerId="ADAL" clId="{8EC43650-F2F4-4EF4-B6D7-B6628C02D362}" dt="2023-11-20T19:16:55.934" v="11623" actId="20577"/>
          <ac:cxnSpMkLst>
            <pc:docMk/>
            <pc:sldMk cId="1430995032" sldId="532"/>
            <ac:cxnSpMk id="20" creationId="{206E2EEE-CE46-9896-509A-AC457425B847}"/>
          </ac:cxnSpMkLst>
        </pc:cxn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703975785" sldId="54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90057359" sldId="54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901161705" sldId="54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301015666" sldId="557"/>
        </pc:sldMkLst>
      </pc:sldChg>
      <pc:sldChg chg="addSp delSp modSp mod">
        <pc:chgData name="Ahmed, Shareef" userId="ce7c6025-ca9f-4b65-b3ee-82447e2e582a" providerId="ADAL" clId="{8EC43650-F2F4-4EF4-B6D7-B6628C02D362}" dt="2023-11-15T06:48:04.817" v="9349" actId="20577"/>
        <pc:sldMkLst>
          <pc:docMk/>
          <pc:sldMk cId="2093712960" sldId="563"/>
        </pc:sldMkLst>
        <pc:spChg chg="mod">
          <ac:chgData name="Ahmed, Shareef" userId="ce7c6025-ca9f-4b65-b3ee-82447e2e582a" providerId="ADAL" clId="{8EC43650-F2F4-4EF4-B6D7-B6628C02D362}" dt="2023-11-15T01:50:17.130" v="7965" actId="20577"/>
          <ac:spMkLst>
            <pc:docMk/>
            <pc:sldMk cId="2093712960" sldId="5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6:48:04.817" v="9349" actId="20577"/>
          <ac:spMkLst>
            <pc:docMk/>
            <pc:sldMk cId="2093712960" sldId="563"/>
            <ac:spMk id="6" creationId="{A489BAA9-4010-9113-EF3E-0CF3207EDD20}"/>
          </ac:spMkLst>
        </pc:spChg>
        <pc:spChg chg="del">
          <ac:chgData name="Ahmed, Shareef" userId="ce7c6025-ca9f-4b65-b3ee-82447e2e582a" providerId="ADAL" clId="{8EC43650-F2F4-4EF4-B6D7-B6628C02D362}" dt="2023-11-15T01:50:22.435" v="7966" actId="478"/>
          <ac:spMkLst>
            <pc:docMk/>
            <pc:sldMk cId="2093712960" sldId="563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5T06:16:20.792" v="9003" actId="1076"/>
          <ac:spMkLst>
            <pc:docMk/>
            <pc:sldMk cId="2093712960" sldId="563"/>
            <ac:spMk id="9" creationId="{16CFDDD6-5F29-5291-7D72-5E58D2A5BABE}"/>
          </ac:spMkLst>
        </pc:spChg>
        <pc:spChg chg="add mod">
          <ac:chgData name="Ahmed, Shareef" userId="ce7c6025-ca9f-4b65-b3ee-82447e2e582a" providerId="ADAL" clId="{8EC43650-F2F4-4EF4-B6D7-B6628C02D362}" dt="2023-11-15T06:12:51.170" v="8833" actId="1076"/>
          <ac:spMkLst>
            <pc:docMk/>
            <pc:sldMk cId="2093712960" sldId="563"/>
            <ac:spMk id="10" creationId="{A9E20F21-E0CA-3D6F-B65B-ABD354E952C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0" creationId="{661D70DB-4C2A-4AF2-C506-5DDBCF5FB0D0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1" creationId="{7AA03ADF-4066-AE94-EEA3-E41E69BC7E64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2" creationId="{AF30B729-9A0A-391F-68D0-F1165795974D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3" creationId="{3E14073B-AB70-3C5E-05CB-B1F3DE919CEC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9" creationId="{63EC4673-1599-931E-39E5-EEFA37946A95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0" creationId="{D1DC3C16-078E-2EDF-EC5F-4430500F9C1F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1" creationId="{465DDFA9-71AD-8EB6-96A5-443E7CE7ADBA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2" creationId="{803A4550-BEA8-626F-C81B-03F06F62F909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3" creationId="{9D47CB42-0476-529F-95DC-94BB53E93D9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4" creationId="{4BC5E48C-1405-6547-DCCB-3603E564D95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5" creationId="{1D158857-FA14-3C7B-2859-1C00827B39F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6" creationId="{7D766C44-BFEF-E780-B40A-20E99080CD04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7" creationId="{31575EBF-EBF8-0631-936A-8F0D47C8FC70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8" creationId="{05756A4F-3CE4-EBF7-B929-B1C094306A5C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9" creationId="{53092D37-3F27-27BC-09EF-A8920D1442B5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30" creationId="{41FB1E3C-C12C-5851-054A-16F38A776249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31" creationId="{3DF70B58-1F71-9D0A-08FB-E13647AB5B5E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32" creationId="{FB45DCCF-01F2-80DE-45E3-6488F61EADCC}"/>
          </ac:spMkLst>
        </pc:spChg>
        <pc:grpChg chg="del">
          <ac:chgData name="Ahmed, Shareef" userId="ce7c6025-ca9f-4b65-b3ee-82447e2e582a" providerId="ADAL" clId="{8EC43650-F2F4-4EF4-B6D7-B6628C02D362}" dt="2023-11-15T01:50:34.610" v="7967" actId="478"/>
          <ac:grpSpMkLst>
            <pc:docMk/>
            <pc:sldMk cId="2093712960" sldId="563"/>
            <ac:grpSpMk id="216" creationId="{2B13A44C-F9CA-EC58-1FA6-B0EAFFE4C985}"/>
          </ac:grpSpMkLst>
        </pc:grpChg>
        <pc:graphicFrameChg chg="del">
          <ac:chgData name="Ahmed, Shareef" userId="ce7c6025-ca9f-4b65-b3ee-82447e2e582a" providerId="ADAL" clId="{8EC43650-F2F4-4EF4-B6D7-B6628C02D362}" dt="2023-11-15T01:50:34.610" v="7967" actId="478"/>
          <ac:graphicFrameMkLst>
            <pc:docMk/>
            <pc:sldMk cId="2093712960" sldId="563"/>
            <ac:graphicFrameMk id="236" creationId="{B767DF7A-0276-9149-292C-1F6F1DDB91F5}"/>
          </ac:graphicFrameMkLst>
        </pc:graphicFrameChg>
        <pc:picChg chg="add mod">
          <ac:chgData name="Ahmed, Shareef" userId="ce7c6025-ca9f-4b65-b3ee-82447e2e582a" providerId="ADAL" clId="{8EC43650-F2F4-4EF4-B6D7-B6628C02D362}" dt="2023-11-15T06:16:18.243" v="9002" actId="1076"/>
          <ac:picMkLst>
            <pc:docMk/>
            <pc:sldMk cId="2093712960" sldId="563"/>
            <ac:picMk id="3" creationId="{BB0D55F9-DBF7-2B5A-95C9-829A30D5666F}"/>
          </ac:picMkLst>
        </pc:picChg>
        <pc:picChg chg="add del mod">
          <ac:chgData name="Ahmed, Shareef" userId="ce7c6025-ca9f-4b65-b3ee-82447e2e582a" providerId="ADAL" clId="{8EC43650-F2F4-4EF4-B6D7-B6628C02D362}" dt="2023-11-15T01:51:35.698" v="7975"/>
          <ac:picMkLst>
            <pc:docMk/>
            <pc:sldMk cId="2093712960" sldId="563"/>
            <ac:picMk id="6" creationId="{BCD65149-EDEF-0F9F-6767-41AC7797BB25}"/>
          </ac:picMkLst>
        </pc:picChg>
        <pc:picChg chg="add del mod">
          <ac:chgData name="Ahmed, Shareef" userId="ce7c6025-ca9f-4b65-b3ee-82447e2e582a" providerId="ADAL" clId="{8EC43650-F2F4-4EF4-B6D7-B6628C02D362}" dt="2023-11-15T01:57:05.827" v="7978"/>
          <ac:picMkLst>
            <pc:docMk/>
            <pc:sldMk cId="2093712960" sldId="563"/>
            <ac:picMk id="7" creationId="{E68B772F-C4AC-526D-BA44-30855801DFB6}"/>
          </ac:picMkLst>
        </pc:pic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4" creationId="{D3C9AAC0-73D2-62A5-699C-453EB7A4045E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5" creationId="{46ABED27-21FD-94FB-D04F-F66BE16AA3F7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6" creationId="{04013D2A-3E21-7DC2-7D07-7C5F542CD45C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7" creationId="{2AFBAB18-C8F5-3BA1-52E8-9DE0FCB04A67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8" creationId="{37F7D91D-2B80-5419-DA76-BE431C0709F1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33" creationId="{5DD9BB83-6CA0-C36E-CF0E-E5B65E3EF74D}"/>
          </ac:cxnSpMkLst>
        </pc:cxn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701608275" sldId="56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671167813" sldId="56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804601769" sldId="56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834392403" sldId="570"/>
        </pc:sldMkLst>
      </pc:sldChg>
      <pc:sldChg chg="addSp delSp modSp mod modAnim">
        <pc:chgData name="Ahmed, Shareef" userId="ce7c6025-ca9f-4b65-b3ee-82447e2e582a" providerId="ADAL" clId="{8EC43650-F2F4-4EF4-B6D7-B6628C02D362}" dt="2023-11-14T20:29:16.926" v="4817" actId="207"/>
        <pc:sldMkLst>
          <pc:docMk/>
          <pc:sldMk cId="818513556" sldId="579"/>
        </pc:sldMkLst>
        <pc:spChg chg="mod">
          <ac:chgData name="Ahmed, Shareef" userId="ce7c6025-ca9f-4b65-b3ee-82447e2e582a" providerId="ADAL" clId="{8EC43650-F2F4-4EF4-B6D7-B6628C02D362}" dt="2023-11-13T22:11:25.221" v="1661" actId="14100"/>
          <ac:spMkLst>
            <pc:docMk/>
            <pc:sldMk cId="818513556" sldId="579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3T22:04:47.403" v="1577" actId="478"/>
          <ac:spMkLst>
            <pc:docMk/>
            <pc:sldMk cId="818513556" sldId="579"/>
            <ac:spMk id="3" creationId="{4308D430-1AD7-6D5C-AEC8-5AFA5D3A9603}"/>
          </ac:spMkLst>
        </pc:spChg>
        <pc:spChg chg="del">
          <ac:chgData name="Ahmed, Shareef" userId="ce7c6025-ca9f-4b65-b3ee-82447e2e582a" providerId="ADAL" clId="{8EC43650-F2F4-4EF4-B6D7-B6628C02D362}" dt="2023-11-13T22:04:47.403" v="1577" actId="478"/>
          <ac:spMkLst>
            <pc:docMk/>
            <pc:sldMk cId="818513556" sldId="579"/>
            <ac:spMk id="7" creationId="{10F06E7F-8CF4-CEA9-B1E9-2720795EA024}"/>
          </ac:spMkLst>
        </pc:spChg>
        <pc:spChg chg="mod">
          <ac:chgData name="Ahmed, Shareef" userId="ce7c6025-ca9f-4b65-b3ee-82447e2e582a" providerId="ADAL" clId="{8EC43650-F2F4-4EF4-B6D7-B6628C02D362}" dt="2023-11-13T22:06:04.128" v="1591" actId="27636"/>
          <ac:spMkLst>
            <pc:docMk/>
            <pc:sldMk cId="818513556" sldId="579"/>
            <ac:spMk id="9" creationId="{EB354F34-A414-2D5B-ABB0-95F38631EC6D}"/>
          </ac:spMkLst>
        </pc:spChg>
        <pc:spChg chg="add mod">
          <ac:chgData name="Ahmed, Shareef" userId="ce7c6025-ca9f-4b65-b3ee-82447e2e582a" providerId="ADAL" clId="{8EC43650-F2F4-4EF4-B6D7-B6628C02D362}" dt="2023-11-14T20:29:16.926" v="4817" actId="207"/>
          <ac:spMkLst>
            <pc:docMk/>
            <pc:sldMk cId="818513556" sldId="579"/>
            <ac:spMk id="11" creationId="{E1CFF4D2-FCD1-B297-5D7D-34CC7B7C7E42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2" creationId="{5B29158E-926B-5A56-3A83-FDF265E687E2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3" creationId="{D08F39D1-92D1-C3A8-AE59-D2B5406044D0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4" creationId="{96E5D06E-D387-FA79-AB7B-08E4A060A3F1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5" creationId="{E77C4BE7-B7B7-9A8C-62D6-64DAA4606DEA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6" creationId="{513FF0CE-ED04-E780-AC4A-1D52E69D223E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7" creationId="{B32BBD73-5541-A752-0335-94787E0B0D64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8" creationId="{762A03B4-1318-E798-4F74-F2971DDE34D7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9" creationId="{989FBA5F-04D1-75D0-C916-908C866320E6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20" creationId="{1283729F-2A18-0BAE-BC54-6BA224FCB0D6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21" creationId="{A5E13859-D0C8-40E1-FCCE-0E25FED85C08}"/>
          </ac:spMkLst>
        </pc:spChg>
        <pc:spChg chg="add mod ord">
          <ac:chgData name="Ahmed, Shareef" userId="ce7c6025-ca9f-4b65-b3ee-82447e2e582a" providerId="ADAL" clId="{8EC43650-F2F4-4EF4-B6D7-B6628C02D362}" dt="2023-11-14T02:28:07.032" v="2136"/>
          <ac:spMkLst>
            <pc:docMk/>
            <pc:sldMk cId="818513556" sldId="579"/>
            <ac:spMk id="22" creationId="{8B42F74B-0E23-ABED-BB62-583C694F73BA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5" creationId="{52E8AC31-0F00-A899-8949-39DEAA8FE2F6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6" creationId="{E11143EC-FC44-CDE6-F57A-7AB97C1139FB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7" creationId="{8CFF7A8F-9094-ED9B-9E36-4EC91E9DD4AF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8" creationId="{BBD1DBE3-4B2E-0E7E-BE71-F524A99CF7B6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9" creationId="{AF0335FE-B8B5-A0B2-C6F2-A6AA1B6A63EC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1" creationId="{E05FE960-ED1A-B23F-000C-B7C97E0B43D9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2" creationId="{CE3CE01D-61B5-F190-36D2-ACF66EBA7CE1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3" creationId="{902AA5BD-7061-C008-48F9-7747DB6F48C8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4" creationId="{09FBC8B7-D09C-3541-524A-935E95B86708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5" creationId="{3D861FE1-35CF-2B88-0D25-3E8D1A782672}"/>
          </ac:spMkLst>
        </pc:spChg>
        <pc:grpChg chg="add mod">
          <ac:chgData name="Ahmed, Shareef" userId="ce7c6025-ca9f-4b65-b3ee-82447e2e582a" providerId="ADAL" clId="{8EC43650-F2F4-4EF4-B6D7-B6628C02D362}" dt="2023-11-14T02:26:50.919" v="2064" actId="1076"/>
          <ac:grpSpMkLst>
            <pc:docMk/>
            <pc:sldMk cId="818513556" sldId="579"/>
            <ac:grpSpMk id="23" creationId="{2701CF9F-1AAF-A257-32B5-AB8AEA77E4B2}"/>
          </ac:grpSpMkLst>
        </pc:grpChg>
        <pc:grpChg chg="add mod">
          <ac:chgData name="Ahmed, Shareef" userId="ce7c6025-ca9f-4b65-b3ee-82447e2e582a" providerId="ADAL" clId="{8EC43650-F2F4-4EF4-B6D7-B6628C02D362}" dt="2023-11-14T02:27:51.121" v="2115" actId="20577"/>
          <ac:grpSpMkLst>
            <pc:docMk/>
            <pc:sldMk cId="818513556" sldId="579"/>
            <ac:grpSpMk id="24" creationId="{CCEC6210-F04B-D9E8-4123-58862B64A414}"/>
          </ac:grpSpMkLst>
        </pc:grpChg>
        <pc:grpChg chg="del">
          <ac:chgData name="Ahmed, Shareef" userId="ce7c6025-ca9f-4b65-b3ee-82447e2e582a" providerId="ADAL" clId="{8EC43650-F2F4-4EF4-B6D7-B6628C02D362}" dt="2023-11-13T22:04:47.403" v="1577" actId="478"/>
          <ac:grpSpMkLst>
            <pc:docMk/>
            <pc:sldMk cId="818513556" sldId="579"/>
            <ac:grpSpMk id="88" creationId="{5FA66106-9DB0-2734-AF5B-D4E9BEC90067}"/>
          </ac:grpSpMkLst>
        </pc:grpChg>
        <pc:grpChg chg="del">
          <ac:chgData name="Ahmed, Shareef" userId="ce7c6025-ca9f-4b65-b3ee-82447e2e582a" providerId="ADAL" clId="{8EC43650-F2F4-4EF4-B6D7-B6628C02D362}" dt="2023-11-13T22:04:47.403" v="1577" actId="478"/>
          <ac:grpSpMkLst>
            <pc:docMk/>
            <pc:sldMk cId="818513556" sldId="579"/>
            <ac:grpSpMk id="90" creationId="{5466DD74-CB32-F4C2-AB64-973A48B57417}"/>
          </ac:grpSpMkLst>
        </pc:grpChg>
        <pc:cxnChg chg="del">
          <ac:chgData name="Ahmed, Shareef" userId="ce7c6025-ca9f-4b65-b3ee-82447e2e582a" providerId="ADAL" clId="{8EC43650-F2F4-4EF4-B6D7-B6628C02D362}" dt="2023-11-13T22:04:48.980" v="1578" actId="478"/>
          <ac:cxnSpMkLst>
            <pc:docMk/>
            <pc:sldMk cId="818513556" sldId="579"/>
            <ac:cxnSpMk id="10" creationId="{807D2538-C321-2B9B-E4F2-665F1C8753D9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4" creationId="{4149EE64-FE6B-FE2C-0428-FD1080DF61C1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5" creationId="{EA7A28F0-DC36-AD19-E734-56F8F0805EF0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6" creationId="{5C921AAE-2805-023E-E9DA-B345D29E96B6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7" creationId="{948B5E28-DE81-23DC-2929-40400DAC7D3D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8" creationId="{F5F0256C-56B4-08ED-12B0-8785E2FC12DF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3" creationId="{6B64EA8B-311B-4929-070B-5F9AE9128926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4" creationId="{0124F5FE-FE78-9C2C-4DD7-8725047A3FE1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6" creationId="{207CBB45-5448-ADEB-9861-19B893383F22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7" creationId="{46E0F633-937D-F2B0-11F6-020629FAE1BF}"/>
          </ac:cxnSpMkLst>
        </pc:cxnChg>
      </pc:sldChg>
      <pc:sldChg chg="addSp delSp modSp mod">
        <pc:chgData name="Ahmed, Shareef" userId="ce7c6025-ca9f-4b65-b3ee-82447e2e582a" providerId="ADAL" clId="{8EC43650-F2F4-4EF4-B6D7-B6628C02D362}" dt="2023-11-15T08:17:52.409" v="11047" actId="14100"/>
        <pc:sldMkLst>
          <pc:docMk/>
          <pc:sldMk cId="2306202373" sldId="580"/>
        </pc:sldMkLst>
        <pc:spChg chg="mod">
          <ac:chgData name="Ahmed, Shareef" userId="ce7c6025-ca9f-4b65-b3ee-82447e2e582a" providerId="ADAL" clId="{8EC43650-F2F4-4EF4-B6D7-B6628C02D362}" dt="2023-11-14T05:37:15.007" v="3300" actId="20577"/>
          <ac:spMkLst>
            <pc:docMk/>
            <pc:sldMk cId="2306202373" sldId="580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7:52.409" v="11047" actId="14100"/>
          <ac:spMkLst>
            <pc:docMk/>
            <pc:sldMk cId="2306202373" sldId="580"/>
            <ac:spMk id="3" creationId="{6873F9B4-C9C9-A6AF-DE2B-5C52B53E03D7}"/>
          </ac:spMkLst>
        </pc:spChg>
        <pc:spChg chg="mod">
          <ac:chgData name="Ahmed, Shareef" userId="ce7c6025-ca9f-4b65-b3ee-82447e2e582a" providerId="ADAL" clId="{8EC43650-F2F4-4EF4-B6D7-B6628C02D362}" dt="2023-11-14T17:46:35.709" v="4175" actId="20577"/>
          <ac:spMkLst>
            <pc:docMk/>
            <pc:sldMk cId="2306202373" sldId="580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4T17:45:52.631" v="4100" actId="1076"/>
          <ac:spMkLst>
            <pc:docMk/>
            <pc:sldMk cId="2306202373" sldId="580"/>
            <ac:spMk id="10" creationId="{671F3DB1-CA91-60D2-20D7-AE365F4A4780}"/>
          </ac:spMkLst>
        </pc:spChg>
        <pc:spChg chg="add mod">
          <ac:chgData name="Ahmed, Shareef" userId="ce7c6025-ca9f-4b65-b3ee-82447e2e582a" providerId="ADAL" clId="{8EC43650-F2F4-4EF4-B6D7-B6628C02D362}" dt="2023-11-14T17:45:52.631" v="4100" actId="1076"/>
          <ac:spMkLst>
            <pc:docMk/>
            <pc:sldMk cId="2306202373" sldId="580"/>
            <ac:spMk id="110" creationId="{DC9A08EA-679F-85EE-CF7D-EA750FEEC9C8}"/>
          </ac:spMkLst>
        </pc:spChg>
        <pc:spChg chg="del">
          <ac:chgData name="Ahmed, Shareef" userId="ce7c6025-ca9f-4b65-b3ee-82447e2e582a" providerId="ADAL" clId="{8EC43650-F2F4-4EF4-B6D7-B6628C02D362}" dt="2023-11-14T05:37:19.180" v="3301" actId="478"/>
          <ac:spMkLst>
            <pc:docMk/>
            <pc:sldMk cId="2306202373" sldId="580"/>
            <ac:spMk id="148" creationId="{5A46B620-4276-BA80-983A-203FBEED91BE}"/>
          </ac:spMkLst>
        </pc:spChg>
        <pc:grpChg chg="del">
          <ac:chgData name="Ahmed, Shareef" userId="ce7c6025-ca9f-4b65-b3ee-82447e2e582a" providerId="ADAL" clId="{8EC43650-F2F4-4EF4-B6D7-B6628C02D362}" dt="2023-11-14T05:37:19.180" v="3301" actId="478"/>
          <ac:grpSpMkLst>
            <pc:docMk/>
            <pc:sldMk cId="2306202373" sldId="580"/>
            <ac:grpSpMk id="125" creationId="{9D5150F3-30D4-D4CA-21F9-6888487C493F}"/>
          </ac:grpSpMkLst>
        </pc:grpChg>
        <pc:grpChg chg="del">
          <ac:chgData name="Ahmed, Shareef" userId="ce7c6025-ca9f-4b65-b3ee-82447e2e582a" providerId="ADAL" clId="{8EC43650-F2F4-4EF4-B6D7-B6628C02D362}" dt="2023-11-14T05:37:19.180" v="3301" actId="478"/>
          <ac:grpSpMkLst>
            <pc:docMk/>
            <pc:sldMk cId="2306202373" sldId="580"/>
            <ac:grpSpMk id="152" creationId="{A14CF21D-4171-4E8D-5339-CE60B52C07EA}"/>
          </ac:grpSpMkLst>
        </pc:grpChg>
        <pc:grpChg chg="del">
          <ac:chgData name="Ahmed, Shareef" userId="ce7c6025-ca9f-4b65-b3ee-82447e2e582a" providerId="ADAL" clId="{8EC43650-F2F4-4EF4-B6D7-B6628C02D362}" dt="2023-11-14T05:37:23.102" v="3302" actId="478"/>
          <ac:grpSpMkLst>
            <pc:docMk/>
            <pc:sldMk cId="2306202373" sldId="580"/>
            <ac:grpSpMk id="175" creationId="{ECF42AFC-0821-92AA-1CCD-F9E9A828F93B}"/>
          </ac:grpSpMkLst>
        </pc:grpChg>
        <pc:grpChg chg="del">
          <ac:chgData name="Ahmed, Shareef" userId="ce7c6025-ca9f-4b65-b3ee-82447e2e582a" providerId="ADAL" clId="{8EC43650-F2F4-4EF4-B6D7-B6628C02D362}" dt="2023-11-14T05:37:23.102" v="3302" actId="478"/>
          <ac:grpSpMkLst>
            <pc:docMk/>
            <pc:sldMk cId="2306202373" sldId="580"/>
            <ac:grpSpMk id="176" creationId="{21210526-E9EF-7820-C494-7FC88D890A71}"/>
          </ac:grpSpMkLst>
        </pc:grpChg>
        <pc:picChg chg="add mod">
          <ac:chgData name="Ahmed, Shareef" userId="ce7c6025-ca9f-4b65-b3ee-82447e2e582a" providerId="ADAL" clId="{8EC43650-F2F4-4EF4-B6D7-B6628C02D362}" dt="2023-11-14T17:45:52.631" v="4100" actId="1076"/>
          <ac:picMkLst>
            <pc:docMk/>
            <pc:sldMk cId="2306202373" sldId="580"/>
            <ac:picMk id="6" creationId="{133E54F6-66E9-1D06-140F-E2D7B344687B}"/>
          </ac:picMkLst>
        </pc:picChg>
        <pc:picChg chg="add mod">
          <ac:chgData name="Ahmed, Shareef" userId="ce7c6025-ca9f-4b65-b3ee-82447e2e582a" providerId="ADAL" clId="{8EC43650-F2F4-4EF4-B6D7-B6628C02D362}" dt="2023-11-14T17:45:52.631" v="4100" actId="1076"/>
          <ac:picMkLst>
            <pc:docMk/>
            <pc:sldMk cId="2306202373" sldId="580"/>
            <ac:picMk id="9" creationId="{F8A70461-98AF-B86A-1F49-20207A4F11E3}"/>
          </ac:picMkLst>
        </pc:picChg>
        <pc:picChg chg="add mod">
          <ac:chgData name="Ahmed, Shareef" userId="ce7c6025-ca9f-4b65-b3ee-82447e2e582a" providerId="ADAL" clId="{8EC43650-F2F4-4EF4-B6D7-B6628C02D362}" dt="2023-11-14T17:45:52.631" v="4100" actId="1076"/>
          <ac:picMkLst>
            <pc:docMk/>
            <pc:sldMk cId="2306202373" sldId="580"/>
            <ac:picMk id="80" creationId="{9E053859-BA9C-8F9C-FED1-FEC175C4735B}"/>
          </ac:picMkLst>
        </pc:picChg>
        <pc:cxnChg chg="add mod">
          <ac:chgData name="Ahmed, Shareef" userId="ce7c6025-ca9f-4b65-b3ee-82447e2e582a" providerId="ADAL" clId="{8EC43650-F2F4-4EF4-B6D7-B6628C02D362}" dt="2023-11-14T17:45:52.631" v="4100" actId="1076"/>
          <ac:cxnSpMkLst>
            <pc:docMk/>
            <pc:sldMk cId="2306202373" sldId="580"/>
            <ac:cxnSpMk id="62" creationId="{C7C34F86-83C9-1A89-9D1F-05D74B662DF4}"/>
          </ac:cxnSpMkLst>
        </pc:cxnChg>
        <pc:cxnChg chg="del">
          <ac:chgData name="Ahmed, Shareef" userId="ce7c6025-ca9f-4b65-b3ee-82447e2e582a" providerId="ADAL" clId="{8EC43650-F2F4-4EF4-B6D7-B6628C02D362}" dt="2023-11-14T05:37:19.180" v="3301" actId="478"/>
          <ac:cxnSpMkLst>
            <pc:docMk/>
            <pc:sldMk cId="2306202373" sldId="580"/>
            <ac:cxnSpMk id="154" creationId="{47BF2893-02C6-2D5B-7852-A39615278619}"/>
          </ac:cxnSpMkLst>
        </pc:cxnChg>
        <pc:cxnChg chg="del">
          <ac:chgData name="Ahmed, Shareef" userId="ce7c6025-ca9f-4b65-b3ee-82447e2e582a" providerId="ADAL" clId="{8EC43650-F2F4-4EF4-B6D7-B6628C02D362}" dt="2023-11-14T05:37:23.102" v="3302" actId="478"/>
          <ac:cxnSpMkLst>
            <pc:docMk/>
            <pc:sldMk cId="2306202373" sldId="580"/>
            <ac:cxnSpMk id="173" creationId="{FE5AB52D-D217-DF14-E0EC-ADF185F279B7}"/>
          </ac:cxnSpMkLst>
        </pc:cxnChg>
      </pc:sldChg>
      <pc:sldChg chg="addSp delSp modSp mod modAnim">
        <pc:chgData name="Ahmed, Shareef" userId="ce7c6025-ca9f-4b65-b3ee-82447e2e582a" providerId="ADAL" clId="{8EC43650-F2F4-4EF4-B6D7-B6628C02D362}" dt="2023-11-20T19:44:49.481" v="11800" actId="20577"/>
        <pc:sldMkLst>
          <pc:docMk/>
          <pc:sldMk cId="2575886564" sldId="581"/>
        </pc:sldMkLst>
        <pc:spChg chg="mod">
          <ac:chgData name="Ahmed, Shareef" userId="ce7c6025-ca9f-4b65-b3ee-82447e2e582a" providerId="ADAL" clId="{8EC43650-F2F4-4EF4-B6D7-B6628C02D362}" dt="2023-11-15T07:37:33.821" v="10391" actId="20577"/>
          <ac:spMkLst>
            <pc:docMk/>
            <pc:sldMk cId="2575886564" sldId="581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05:55:34.199" v="3659" actId="478"/>
          <ac:spMkLst>
            <pc:docMk/>
            <pc:sldMk cId="2575886564" sldId="581"/>
            <ac:spMk id="3" creationId="{2C129868-EE3A-642F-93AD-32664E23E264}"/>
          </ac:spMkLst>
        </pc:spChg>
        <pc:spChg chg="mod">
          <ac:chgData name="Ahmed, Shareef" userId="ce7c6025-ca9f-4b65-b3ee-82447e2e582a" providerId="ADAL" clId="{8EC43650-F2F4-4EF4-B6D7-B6628C02D362}" dt="2023-11-20T19:44:49.481" v="11800" actId="20577"/>
          <ac:spMkLst>
            <pc:docMk/>
            <pc:sldMk cId="2575886564" sldId="581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6T03:55:22.027" v="11192" actId="20577"/>
          <ac:spMkLst>
            <pc:docMk/>
            <pc:sldMk cId="2575886564" sldId="581"/>
            <ac:spMk id="9" creationId="{0EDF331F-D92F-88B5-EE92-ADEBAE3D8410}"/>
          </ac:spMkLst>
        </pc:spChg>
        <pc:spChg chg="add del mod">
          <ac:chgData name="Ahmed, Shareef" userId="ce7c6025-ca9f-4b65-b3ee-82447e2e582a" providerId="ADAL" clId="{8EC43650-F2F4-4EF4-B6D7-B6628C02D362}" dt="2023-11-14T17:45:39.530" v="4099" actId="478"/>
          <ac:spMkLst>
            <pc:docMk/>
            <pc:sldMk cId="2575886564" sldId="581"/>
            <ac:spMk id="18" creationId="{4C4B702C-EF09-711E-5089-DDDAF68B73A6}"/>
          </ac:spMkLst>
        </pc:spChg>
        <pc:spChg chg="add del mod">
          <ac:chgData name="Ahmed, Shareef" userId="ce7c6025-ca9f-4b65-b3ee-82447e2e582a" providerId="ADAL" clId="{8EC43650-F2F4-4EF4-B6D7-B6628C02D362}" dt="2023-11-14T17:45:39.530" v="4099" actId="478"/>
          <ac:spMkLst>
            <pc:docMk/>
            <pc:sldMk cId="2575886564" sldId="581"/>
            <ac:spMk id="19" creationId="{7F13BC46-DD1C-A2D3-0798-4070B70F0578}"/>
          </ac:spMkLst>
        </pc:spChg>
        <pc:spChg chg="add del mod">
          <ac:chgData name="Ahmed, Shareef" userId="ce7c6025-ca9f-4b65-b3ee-82447e2e582a" providerId="ADAL" clId="{8EC43650-F2F4-4EF4-B6D7-B6628C02D362}" dt="2023-11-14T17:56:07.247" v="4176" actId="478"/>
          <ac:spMkLst>
            <pc:docMk/>
            <pc:sldMk cId="2575886564" sldId="581"/>
            <ac:spMk id="21" creationId="{253932DA-D1CF-10FA-AD28-9446B3494884}"/>
          </ac:spMkLst>
        </pc:spChg>
        <pc:spChg chg="del">
          <ac:chgData name="Ahmed, Shareef" userId="ce7c6025-ca9f-4b65-b3ee-82447e2e582a" providerId="ADAL" clId="{8EC43650-F2F4-4EF4-B6D7-B6628C02D362}" dt="2023-11-14T05:55:31.275" v="3657" actId="478"/>
          <ac:spMkLst>
            <pc:docMk/>
            <pc:sldMk cId="2575886564" sldId="581"/>
            <ac:spMk id="131" creationId="{607EFBD4-D270-2B0A-F0CD-36AF2EA46F96}"/>
          </ac:spMkLst>
        </pc:spChg>
        <pc:grpChg chg="del">
          <ac:chgData name="Ahmed, Shareef" userId="ce7c6025-ca9f-4b65-b3ee-82447e2e582a" providerId="ADAL" clId="{8EC43650-F2F4-4EF4-B6D7-B6628C02D362}" dt="2023-11-14T05:55:29.471" v="3656" actId="478"/>
          <ac:grpSpMkLst>
            <pc:docMk/>
            <pc:sldMk cId="2575886564" sldId="581"/>
            <ac:grpSpMk id="80" creationId="{9AC2423C-BD3E-7184-1282-DD7902BF51B7}"/>
          </ac:grpSpMkLst>
        </pc:grpChg>
        <pc:grpChg chg="del">
          <ac:chgData name="Ahmed, Shareef" userId="ce7c6025-ca9f-4b65-b3ee-82447e2e582a" providerId="ADAL" clId="{8EC43650-F2F4-4EF4-B6D7-B6628C02D362}" dt="2023-11-14T05:55:26.949" v="3655" actId="478"/>
          <ac:grpSpMkLst>
            <pc:docMk/>
            <pc:sldMk cId="2575886564" sldId="581"/>
            <ac:grpSpMk id="132" creationId="{7EC8FC5A-9149-AA68-8EA8-C92EA06D5B4B}"/>
          </ac:grpSpMkLst>
        </pc:grpChg>
        <pc:picChg chg="add mod">
          <ac:chgData name="Ahmed, Shareef" userId="ce7c6025-ca9f-4b65-b3ee-82447e2e582a" providerId="ADAL" clId="{8EC43650-F2F4-4EF4-B6D7-B6628C02D362}" dt="2023-11-16T03:53:35.457" v="11146" actId="1076"/>
          <ac:picMkLst>
            <pc:docMk/>
            <pc:sldMk cId="2575886564" sldId="581"/>
            <ac:picMk id="3" creationId="{26CE95E4-F78B-E599-3739-9ABE36D580AD}"/>
          </ac:picMkLst>
        </pc:picChg>
        <pc:picChg chg="add del mod">
          <ac:chgData name="Ahmed, Shareef" userId="ce7c6025-ca9f-4b65-b3ee-82447e2e582a" providerId="ADAL" clId="{8EC43650-F2F4-4EF4-B6D7-B6628C02D362}" dt="2023-11-14T06:14:55.380" v="3836" actId="478"/>
          <ac:picMkLst>
            <pc:docMk/>
            <pc:sldMk cId="2575886564" sldId="581"/>
            <ac:picMk id="7" creationId="{3658ACE8-C73F-7C05-154B-D8C74C32463A}"/>
          </ac:picMkLst>
        </pc:picChg>
        <pc:picChg chg="add del mod">
          <ac:chgData name="Ahmed, Shareef" userId="ce7c6025-ca9f-4b65-b3ee-82447e2e582a" providerId="ADAL" clId="{8EC43650-F2F4-4EF4-B6D7-B6628C02D362}" dt="2023-11-16T03:48:32.254" v="11122" actId="478"/>
          <ac:picMkLst>
            <pc:docMk/>
            <pc:sldMk cId="2575886564" sldId="581"/>
            <ac:picMk id="7" creationId="{95DE9A33-2200-47E7-50C5-FEFC67FEC7B8}"/>
          </ac:picMkLst>
        </pc:picChg>
        <pc:picChg chg="add del mod">
          <ac:chgData name="Ahmed, Shareef" userId="ce7c6025-ca9f-4b65-b3ee-82447e2e582a" providerId="ADAL" clId="{8EC43650-F2F4-4EF4-B6D7-B6628C02D362}" dt="2023-11-14T06:14:51.216" v="3835" actId="478"/>
          <ac:picMkLst>
            <pc:docMk/>
            <pc:sldMk cId="2575886564" sldId="581"/>
            <ac:picMk id="10" creationId="{FAF97CEA-7A2B-4FD9-67BF-D3C0DB708D87}"/>
          </ac:picMkLst>
        </pc:picChg>
        <pc:picChg chg="add del mod">
          <ac:chgData name="Ahmed, Shareef" userId="ce7c6025-ca9f-4b65-b3ee-82447e2e582a" providerId="ADAL" clId="{8EC43650-F2F4-4EF4-B6D7-B6628C02D362}" dt="2023-11-14T06:43:16.363" v="3928" actId="478"/>
          <ac:picMkLst>
            <pc:docMk/>
            <pc:sldMk cId="2575886564" sldId="581"/>
            <ac:picMk id="12" creationId="{0F5D49B4-516A-20E3-17D5-709436B98104}"/>
          </ac:picMkLst>
        </pc:picChg>
        <pc:picChg chg="add del mod">
          <ac:chgData name="Ahmed, Shareef" userId="ce7c6025-ca9f-4b65-b3ee-82447e2e582a" providerId="ADAL" clId="{8EC43650-F2F4-4EF4-B6D7-B6628C02D362}" dt="2023-11-14T06:49:38.915" v="3944" actId="478"/>
          <ac:picMkLst>
            <pc:docMk/>
            <pc:sldMk cId="2575886564" sldId="581"/>
            <ac:picMk id="14" creationId="{E597B393-7AD5-68BB-1C1B-B5ECBE8204DB}"/>
          </ac:picMkLst>
        </pc:picChg>
        <pc:picChg chg="add del mod">
          <ac:chgData name="Ahmed, Shareef" userId="ce7c6025-ca9f-4b65-b3ee-82447e2e582a" providerId="ADAL" clId="{8EC43650-F2F4-4EF4-B6D7-B6628C02D362}" dt="2023-11-14T17:45:39.530" v="4099" actId="478"/>
          <ac:picMkLst>
            <pc:docMk/>
            <pc:sldMk cId="2575886564" sldId="581"/>
            <ac:picMk id="15" creationId="{86371551-2DE3-70C7-58DC-E3E059434DBC}"/>
          </ac:picMkLst>
        </pc:picChg>
        <pc:picChg chg="add del mod">
          <ac:chgData name="Ahmed, Shareef" userId="ce7c6025-ca9f-4b65-b3ee-82447e2e582a" providerId="ADAL" clId="{8EC43650-F2F4-4EF4-B6D7-B6628C02D362}" dt="2023-11-14T17:45:39.530" v="4099" actId="478"/>
          <ac:picMkLst>
            <pc:docMk/>
            <pc:sldMk cId="2575886564" sldId="581"/>
            <ac:picMk id="16" creationId="{D5A323F4-A8EF-8661-E98C-5E17978FFF90}"/>
          </ac:picMkLst>
        </pc:picChg>
        <pc:picChg chg="add del mod">
          <ac:chgData name="Ahmed, Shareef" userId="ce7c6025-ca9f-4b65-b3ee-82447e2e582a" providerId="ADAL" clId="{8EC43650-F2F4-4EF4-B6D7-B6628C02D362}" dt="2023-11-14T17:45:35.944" v="4098" actId="478"/>
          <ac:picMkLst>
            <pc:docMk/>
            <pc:sldMk cId="2575886564" sldId="581"/>
            <ac:picMk id="17" creationId="{3067BEF8-EE32-5F7D-5C23-AF9211FDD06E}"/>
          </ac:picMkLst>
        </pc:picChg>
        <pc:cxnChg chg="del">
          <ac:chgData name="Ahmed, Shareef" userId="ce7c6025-ca9f-4b65-b3ee-82447e2e582a" providerId="ADAL" clId="{8EC43650-F2F4-4EF4-B6D7-B6628C02D362}" dt="2023-11-14T05:55:32.600" v="3658" actId="478"/>
          <ac:cxnSpMkLst>
            <pc:docMk/>
            <pc:sldMk cId="2575886564" sldId="581"/>
            <ac:cxnSpMk id="169" creationId="{CB21FB6C-CEDB-FF9A-15DD-1D353C6AFFEF}"/>
          </ac:cxnSpMkLst>
        </pc:cxnChg>
      </pc:sldChg>
      <pc:sldChg chg="addSp modSp mod modTransition">
        <pc:chgData name="Ahmed, Shareef" userId="ce7c6025-ca9f-4b65-b3ee-82447e2e582a" providerId="ADAL" clId="{8EC43650-F2F4-4EF4-B6D7-B6628C02D362}" dt="2023-11-20T19:46:53.412" v="11802"/>
        <pc:sldMkLst>
          <pc:docMk/>
          <pc:sldMk cId="3108441003" sldId="582"/>
        </pc:sldMkLst>
        <pc:spChg chg="mod">
          <ac:chgData name="Ahmed, Shareef" userId="ce7c6025-ca9f-4b65-b3ee-82447e2e582a" providerId="ADAL" clId="{8EC43650-F2F4-4EF4-B6D7-B6628C02D362}" dt="2023-11-15T00:53:04.135" v="6869" actId="20577"/>
          <ac:spMkLst>
            <pc:docMk/>
            <pc:sldMk cId="3108441003" sldId="582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4T20:34:55.199" v="4853" actId="1076"/>
          <ac:spMkLst>
            <pc:docMk/>
            <pc:sldMk cId="3108441003" sldId="582"/>
            <ac:spMk id="3" creationId="{9CEA8308-86EF-035D-E468-F49C6608EBBF}"/>
          </ac:spMkLst>
        </pc:spChg>
        <pc:spChg chg="mod">
          <ac:chgData name="Ahmed, Shareef" userId="ce7c6025-ca9f-4b65-b3ee-82447e2e582a" providerId="ADAL" clId="{8EC43650-F2F4-4EF4-B6D7-B6628C02D362}" dt="2023-11-20T19:20:04.260" v="11659" actId="20577"/>
          <ac:spMkLst>
            <pc:docMk/>
            <pc:sldMk cId="3108441003" sldId="582"/>
            <ac:spMk id="6" creationId="{D884B780-25B4-5DAC-54AC-FDA2EDAE41B9}"/>
          </ac:spMkLst>
        </pc:spChg>
        <pc:spChg chg="add mod">
          <ac:chgData name="Ahmed, Shareef" userId="ce7c6025-ca9f-4b65-b3ee-82447e2e582a" providerId="ADAL" clId="{8EC43650-F2F4-4EF4-B6D7-B6628C02D362}" dt="2023-11-15T00:48:42.804" v="6634" actId="1076"/>
          <ac:spMkLst>
            <pc:docMk/>
            <pc:sldMk cId="3108441003" sldId="582"/>
            <ac:spMk id="8" creationId="{32A6EB86-8827-8D24-93FE-6AD42444CA82}"/>
          </ac:spMkLst>
        </pc:spChg>
        <pc:picChg chg="add mod">
          <ac:chgData name="Ahmed, Shareef" userId="ce7c6025-ca9f-4b65-b3ee-82447e2e582a" providerId="ADAL" clId="{8EC43650-F2F4-4EF4-B6D7-B6628C02D362}" dt="2023-11-14T20:45:15.833" v="5207" actId="1076"/>
          <ac:picMkLst>
            <pc:docMk/>
            <pc:sldMk cId="3108441003" sldId="582"/>
            <ac:picMk id="7" creationId="{BFCE2A3A-0011-61D0-5659-BC106C5411C0}"/>
          </ac:picMkLst>
        </pc:picChg>
      </pc:sldChg>
      <pc:sldChg chg="addSp delSp modSp mod">
        <pc:chgData name="Ahmed, Shareef" userId="ce7c6025-ca9f-4b65-b3ee-82447e2e582a" providerId="ADAL" clId="{8EC43650-F2F4-4EF4-B6D7-B6628C02D362}" dt="2023-11-15T08:22:16.223" v="11082" actId="1038"/>
        <pc:sldMkLst>
          <pc:docMk/>
          <pc:sldMk cId="1888938414" sldId="583"/>
        </pc:sldMkLst>
        <pc:spChg chg="mod">
          <ac:chgData name="Ahmed, Shareef" userId="ce7c6025-ca9f-4b65-b3ee-82447e2e582a" providerId="ADAL" clId="{8EC43650-F2F4-4EF4-B6D7-B6628C02D362}" dt="2023-11-15T01:28:58.692" v="7824" actId="20577"/>
          <ac:spMkLst>
            <pc:docMk/>
            <pc:sldMk cId="1888938414" sldId="583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5T08:22:16.223" v="11082" actId="1038"/>
          <ac:spMkLst>
            <pc:docMk/>
            <pc:sldMk cId="1888938414" sldId="583"/>
            <ac:spMk id="6" creationId="{D884B780-25B4-5DAC-54AC-FDA2EDAE41B9}"/>
          </ac:spMkLst>
        </pc:spChg>
        <pc:spChg chg="add mod">
          <ac:chgData name="Ahmed, Shareef" userId="ce7c6025-ca9f-4b65-b3ee-82447e2e582a" providerId="ADAL" clId="{8EC43650-F2F4-4EF4-B6D7-B6628C02D362}" dt="2023-11-15T06:47:17.303" v="9344" actId="1076"/>
          <ac:spMkLst>
            <pc:docMk/>
            <pc:sldMk cId="1888938414" sldId="583"/>
            <ac:spMk id="7" creationId="{0DE2EBAA-6149-670F-6FD6-992B754D5F34}"/>
          </ac:spMkLst>
        </pc:spChg>
        <pc:spChg chg="add mod">
          <ac:chgData name="Ahmed, Shareef" userId="ce7c6025-ca9f-4b65-b3ee-82447e2e582a" providerId="ADAL" clId="{8EC43650-F2F4-4EF4-B6D7-B6628C02D362}" dt="2023-11-15T08:18:48.356" v="11061" actId="1076"/>
          <ac:spMkLst>
            <pc:docMk/>
            <pc:sldMk cId="1888938414" sldId="583"/>
            <ac:spMk id="8" creationId="{3122B3EE-1520-4F2A-3BBC-40CB2838AFDB}"/>
          </ac:spMkLst>
        </pc:spChg>
        <pc:spChg chg="add mod">
          <ac:chgData name="Ahmed, Shareef" userId="ce7c6025-ca9f-4b65-b3ee-82447e2e582a" providerId="ADAL" clId="{8EC43650-F2F4-4EF4-B6D7-B6628C02D362}" dt="2023-11-15T01:45:31.083" v="7881" actId="1582"/>
          <ac:spMkLst>
            <pc:docMk/>
            <pc:sldMk cId="1888938414" sldId="583"/>
            <ac:spMk id="9" creationId="{6BF6D5A0-6876-1220-3045-6B532FDC807B}"/>
          </ac:spMkLst>
        </pc:spChg>
        <pc:spChg chg="add mod">
          <ac:chgData name="Ahmed, Shareef" userId="ce7c6025-ca9f-4b65-b3ee-82447e2e582a" providerId="ADAL" clId="{8EC43650-F2F4-4EF4-B6D7-B6628C02D362}" dt="2023-11-15T01:45:59.950" v="7914" actId="1076"/>
          <ac:spMkLst>
            <pc:docMk/>
            <pc:sldMk cId="1888938414" sldId="583"/>
            <ac:spMk id="10" creationId="{0D134540-33EF-1454-0C38-5AE453508E42}"/>
          </ac:spMkLst>
        </pc:spChg>
        <pc:spChg chg="add mod">
          <ac:chgData name="Ahmed, Shareef" userId="ce7c6025-ca9f-4b65-b3ee-82447e2e582a" providerId="ADAL" clId="{8EC43650-F2F4-4EF4-B6D7-B6628C02D362}" dt="2023-11-15T01:46:45.590" v="7932" actId="14100"/>
          <ac:spMkLst>
            <pc:docMk/>
            <pc:sldMk cId="1888938414" sldId="583"/>
            <ac:spMk id="16" creationId="{3000B328-7883-A2BD-5100-90FA4475DF44}"/>
          </ac:spMkLst>
        </pc:spChg>
        <pc:spChg chg="add mod">
          <ac:chgData name="Ahmed, Shareef" userId="ce7c6025-ca9f-4b65-b3ee-82447e2e582a" providerId="ADAL" clId="{8EC43650-F2F4-4EF4-B6D7-B6628C02D362}" dt="2023-11-15T01:47:07.464" v="7941" actId="1076"/>
          <ac:spMkLst>
            <pc:docMk/>
            <pc:sldMk cId="1888938414" sldId="583"/>
            <ac:spMk id="17" creationId="{08EF4222-5BA9-831D-8B4C-AF6ED92561D9}"/>
          </ac:spMkLst>
        </pc:spChg>
        <pc:picChg chg="add mod">
          <ac:chgData name="Ahmed, Shareef" userId="ce7c6025-ca9f-4b65-b3ee-82447e2e582a" providerId="ADAL" clId="{8EC43650-F2F4-4EF4-B6D7-B6628C02D362}" dt="2023-11-15T01:40:18.951" v="7876" actId="12788"/>
          <ac:picMkLst>
            <pc:docMk/>
            <pc:sldMk cId="1888938414" sldId="583"/>
            <ac:picMk id="3" creationId="{31FD4AB4-BB80-FAA5-1434-8CA545D7B35C}"/>
          </ac:picMkLst>
        </pc:picChg>
        <pc:cxnChg chg="add del">
          <ac:chgData name="Ahmed, Shareef" userId="ce7c6025-ca9f-4b65-b3ee-82447e2e582a" providerId="ADAL" clId="{8EC43650-F2F4-4EF4-B6D7-B6628C02D362}" dt="2023-11-15T01:45:12.090" v="7878" actId="478"/>
          <ac:cxnSpMkLst>
            <pc:docMk/>
            <pc:sldMk cId="1888938414" sldId="583"/>
            <ac:cxnSpMk id="8" creationId="{042F2C64-0E61-23FB-C691-A2CEE53F76BE}"/>
          </ac:cxnSpMkLst>
        </pc:cxnChg>
        <pc:cxnChg chg="add mod">
          <ac:chgData name="Ahmed, Shareef" userId="ce7c6025-ca9f-4b65-b3ee-82447e2e582a" providerId="ADAL" clId="{8EC43650-F2F4-4EF4-B6D7-B6628C02D362}" dt="2023-11-15T01:46:28.500" v="7919" actId="14100"/>
          <ac:cxnSpMkLst>
            <pc:docMk/>
            <pc:sldMk cId="1888938414" sldId="583"/>
            <ac:cxnSpMk id="12" creationId="{94342CAE-7A03-E41F-4A6B-6BEA41F3D061}"/>
          </ac:cxnSpMkLst>
        </pc:cxnChg>
        <pc:cxnChg chg="add mod">
          <ac:chgData name="Ahmed, Shareef" userId="ce7c6025-ca9f-4b65-b3ee-82447e2e582a" providerId="ADAL" clId="{8EC43650-F2F4-4EF4-B6D7-B6628C02D362}" dt="2023-11-15T01:46:24.360" v="7918" actId="208"/>
          <ac:cxnSpMkLst>
            <pc:docMk/>
            <pc:sldMk cId="1888938414" sldId="583"/>
            <ac:cxnSpMk id="14" creationId="{DF08D839-E069-B3B9-047D-BC056BEBFEEC}"/>
          </ac:cxnSpMkLst>
        </pc:cxn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683389715" sldId="58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92952971" sldId="586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234854923" sldId="587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653107436" sldId="58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956718292" sldId="589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186218048" sldId="590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857959319" sldId="591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496814368" sldId="592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118161848" sldId="59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977853973" sldId="59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670930271" sldId="59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652513097" sldId="59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112966419" sldId="599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229808696" sldId="600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632335456" sldId="601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822802876" sldId="602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07765987" sldId="60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213758794" sldId="60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047729344" sldId="60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711448723" sldId="606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369563089" sldId="607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162141231" sldId="60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269526058" sldId="609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681191364" sldId="610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688873142" sldId="611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562776054" sldId="612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67901986" sldId="61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790860074" sldId="61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001289972" sldId="61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762950665" sldId="616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051040632" sldId="617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643299567" sldId="61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989318131" sldId="619"/>
        </pc:sldMkLst>
      </pc:sldChg>
      <pc:sldChg chg="modSp add mod">
        <pc:chgData name="Ahmed, Shareef" userId="ce7c6025-ca9f-4b65-b3ee-82447e2e582a" providerId="ADAL" clId="{8EC43650-F2F4-4EF4-B6D7-B6628C02D362}" dt="2023-11-14T05:55:07.698" v="3639"/>
        <pc:sldMkLst>
          <pc:docMk/>
          <pc:sldMk cId="2404680280" sldId="620"/>
        </pc:sldMkLst>
        <pc:spChg chg="mod">
          <ac:chgData name="Ahmed, Shareef" userId="ce7c6025-ca9f-4b65-b3ee-82447e2e582a" providerId="ADAL" clId="{8EC43650-F2F4-4EF4-B6D7-B6628C02D362}" dt="2023-11-14T05:55:07.698" v="3639"/>
          <ac:spMkLst>
            <pc:docMk/>
            <pc:sldMk cId="2404680280" sldId="620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3T21:47:07.594" v="800" actId="207"/>
          <ac:spMkLst>
            <pc:docMk/>
            <pc:sldMk cId="2404680280" sldId="620"/>
            <ac:spMk id="3" creationId="{00000000-0000-0000-0000-000000000000}"/>
          </ac:spMkLst>
        </pc:spChg>
      </pc:sldChg>
      <pc:sldChg chg="modSp add mod">
        <pc:chgData name="Ahmed, Shareef" userId="ce7c6025-ca9f-4b65-b3ee-82447e2e582a" providerId="ADAL" clId="{8EC43650-F2F4-4EF4-B6D7-B6628C02D362}" dt="2023-11-14T05:55:04.653" v="3638"/>
        <pc:sldMkLst>
          <pc:docMk/>
          <pc:sldMk cId="63545421" sldId="621"/>
        </pc:sldMkLst>
        <pc:spChg chg="mod">
          <ac:chgData name="Ahmed, Shareef" userId="ce7c6025-ca9f-4b65-b3ee-82447e2e582a" providerId="ADAL" clId="{8EC43650-F2F4-4EF4-B6D7-B6628C02D362}" dt="2023-11-14T05:55:04.653" v="3638"/>
          <ac:spMkLst>
            <pc:docMk/>
            <pc:sldMk cId="63545421" sldId="621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3T21:59:21.357" v="1291" actId="20577"/>
          <ac:spMkLst>
            <pc:docMk/>
            <pc:sldMk cId="63545421" sldId="621"/>
            <ac:spMk id="3" creationId="{00000000-0000-0000-0000-000000000000}"/>
          </ac:spMkLst>
        </pc:spChg>
      </pc:sldChg>
      <pc:sldChg chg="addSp delSp modSp add mod modAnim">
        <pc:chgData name="Ahmed, Shareef" userId="ce7c6025-ca9f-4b65-b3ee-82447e2e582a" providerId="ADAL" clId="{8EC43650-F2F4-4EF4-B6D7-B6628C02D362}" dt="2023-11-15T08:21:50.375" v="11079" actId="20577"/>
        <pc:sldMkLst>
          <pc:docMk/>
          <pc:sldMk cId="908692601" sldId="622"/>
        </pc:sldMkLst>
        <pc:spChg chg="add mod">
          <ac:chgData name="Ahmed, Shareef" userId="ce7c6025-ca9f-4b65-b3ee-82447e2e582a" providerId="ADAL" clId="{8EC43650-F2F4-4EF4-B6D7-B6628C02D362}" dt="2023-11-14T04:22:55.433" v="2675" actId="207"/>
          <ac:spMkLst>
            <pc:docMk/>
            <pc:sldMk cId="908692601" sldId="622"/>
            <ac:spMk id="3" creationId="{A730FFDE-5C1C-F744-FF07-09CBEF6F57D7}"/>
          </ac:spMkLst>
        </pc:spChg>
        <pc:spChg chg="add del mod">
          <ac:chgData name="Ahmed, Shareef" userId="ce7c6025-ca9f-4b65-b3ee-82447e2e582a" providerId="ADAL" clId="{8EC43650-F2F4-4EF4-B6D7-B6628C02D362}" dt="2023-11-15T08:19:44.210" v="11066" actId="478"/>
          <ac:spMkLst>
            <pc:docMk/>
            <pc:sldMk cId="908692601" sldId="622"/>
            <ac:spMk id="6" creationId="{B36694C4-BA1F-5DAC-DBB7-B16DF8EEE205}"/>
          </ac:spMkLst>
        </pc:spChg>
        <pc:spChg chg="mod">
          <ac:chgData name="Ahmed, Shareef" userId="ce7c6025-ca9f-4b65-b3ee-82447e2e582a" providerId="ADAL" clId="{8EC43650-F2F4-4EF4-B6D7-B6628C02D362}" dt="2023-11-15T08:21:50.375" v="11079" actId="20577"/>
          <ac:spMkLst>
            <pc:docMk/>
            <pc:sldMk cId="908692601" sldId="622"/>
            <ac:spMk id="7" creationId="{49390838-456D-68F3-EFE9-38A744736B19}"/>
          </ac:spMkLst>
        </pc:spChg>
        <pc:spChg chg="add mod">
          <ac:chgData name="Ahmed, Shareef" userId="ce7c6025-ca9f-4b65-b3ee-82447e2e582a" providerId="ADAL" clId="{8EC43650-F2F4-4EF4-B6D7-B6628C02D362}" dt="2023-11-15T08:19:44.750" v="11067"/>
          <ac:spMkLst>
            <pc:docMk/>
            <pc:sldMk cId="908692601" sldId="622"/>
            <ac:spMk id="9" creationId="{48823D61-AB2C-0A42-5C6C-F184602E6309}"/>
          </ac:spMkLst>
        </pc:spChg>
      </pc:sldChg>
      <pc:sldChg chg="addSp delSp modSp add mod addAnim delAnim modAnim">
        <pc:chgData name="Ahmed, Shareef" userId="ce7c6025-ca9f-4b65-b3ee-82447e2e582a" providerId="ADAL" clId="{8EC43650-F2F4-4EF4-B6D7-B6628C02D362}" dt="2023-11-15T08:19:48.791" v="11069"/>
        <pc:sldMkLst>
          <pc:docMk/>
          <pc:sldMk cId="515191053" sldId="623"/>
        </pc:sldMkLst>
        <pc:spChg chg="add del mod">
          <ac:chgData name="Ahmed, Shareef" userId="ce7c6025-ca9f-4b65-b3ee-82447e2e582a" providerId="ADAL" clId="{8EC43650-F2F4-4EF4-B6D7-B6628C02D362}" dt="2023-11-14T04:26:22.734" v="2740" actId="1076"/>
          <ac:spMkLst>
            <pc:docMk/>
            <pc:sldMk cId="515191053" sldId="623"/>
            <ac:spMk id="3" creationId="{A730FFDE-5C1C-F744-FF07-09CBEF6F57D7}"/>
          </ac:spMkLst>
        </pc:spChg>
        <pc:spChg chg="add del mod">
          <ac:chgData name="Ahmed, Shareef" userId="ce7c6025-ca9f-4b65-b3ee-82447e2e582a" providerId="ADAL" clId="{8EC43650-F2F4-4EF4-B6D7-B6628C02D362}" dt="2023-11-15T08:19:48.444" v="11068" actId="478"/>
          <ac:spMkLst>
            <pc:docMk/>
            <pc:sldMk cId="515191053" sldId="623"/>
            <ac:spMk id="6" creationId="{78A12F8C-99F1-2DDA-CC94-E7BF6854456E}"/>
          </ac:spMkLst>
        </pc:spChg>
        <pc:spChg chg="mod">
          <ac:chgData name="Ahmed, Shareef" userId="ce7c6025-ca9f-4b65-b3ee-82447e2e582a" providerId="ADAL" clId="{8EC43650-F2F4-4EF4-B6D7-B6628C02D362}" dt="2023-11-14T04:34:10.369" v="2944" actId="14100"/>
          <ac:spMkLst>
            <pc:docMk/>
            <pc:sldMk cId="515191053" sldId="623"/>
            <ac:spMk id="7" creationId="{49390838-456D-68F3-EFE9-38A744736B19}"/>
          </ac:spMkLst>
        </pc:spChg>
        <pc:spChg chg="add mod">
          <ac:chgData name="Ahmed, Shareef" userId="ce7c6025-ca9f-4b65-b3ee-82447e2e582a" providerId="ADAL" clId="{8EC43650-F2F4-4EF4-B6D7-B6628C02D362}" dt="2023-11-15T08:19:48.791" v="11069"/>
          <ac:spMkLst>
            <pc:docMk/>
            <pc:sldMk cId="515191053" sldId="623"/>
            <ac:spMk id="9" creationId="{20FC9C48-7610-0F4E-4A2A-FC2B4CB0F89F}"/>
          </ac:spMkLst>
        </pc:spChg>
        <pc:spChg chg="del">
          <ac:chgData name="Ahmed, Shareef" userId="ce7c6025-ca9f-4b65-b3ee-82447e2e582a" providerId="ADAL" clId="{8EC43650-F2F4-4EF4-B6D7-B6628C02D362}" dt="2023-11-14T04:24:16.890" v="2679" actId="478"/>
          <ac:spMkLst>
            <pc:docMk/>
            <pc:sldMk cId="515191053" sldId="623"/>
            <ac:spMk id="11" creationId="{9EBE4D8E-3228-B059-D709-6DB1417518EB}"/>
          </ac:spMkLst>
        </pc:spChg>
        <pc:spChg chg="del">
          <ac:chgData name="Ahmed, Shareef" userId="ce7c6025-ca9f-4b65-b3ee-82447e2e582a" providerId="ADAL" clId="{8EC43650-F2F4-4EF4-B6D7-B6628C02D362}" dt="2023-11-14T04:25:42.187" v="2735" actId="478"/>
          <ac:spMkLst>
            <pc:docMk/>
            <pc:sldMk cId="515191053" sldId="623"/>
            <ac:spMk id="13" creationId="{553B665A-9A71-8C91-CEE9-A5097A07FD77}"/>
          </ac:spMkLst>
        </pc:spChg>
      </pc:sldChg>
      <pc:sldChg chg="addSp delSp modSp add mod delAnim modAnim">
        <pc:chgData name="Ahmed, Shareef" userId="ce7c6025-ca9f-4b65-b3ee-82447e2e582a" providerId="ADAL" clId="{8EC43650-F2F4-4EF4-B6D7-B6628C02D362}" dt="2023-11-15T08:19:52.473" v="11071"/>
        <pc:sldMkLst>
          <pc:docMk/>
          <pc:sldMk cId="1342427442" sldId="624"/>
        </pc:sldMkLst>
        <pc:spChg chg="add del mod">
          <ac:chgData name="Ahmed, Shareef" userId="ce7c6025-ca9f-4b65-b3ee-82447e2e582a" providerId="ADAL" clId="{8EC43650-F2F4-4EF4-B6D7-B6628C02D362}" dt="2023-11-15T08:19:52.055" v="11070" actId="478"/>
          <ac:spMkLst>
            <pc:docMk/>
            <pc:sldMk cId="1342427442" sldId="624"/>
            <ac:spMk id="3" creationId="{82A14249-18D7-8B0C-FF2E-2EB3F2047D93}"/>
          </ac:spMkLst>
        </pc:spChg>
        <pc:spChg chg="del">
          <ac:chgData name="Ahmed, Shareef" userId="ce7c6025-ca9f-4b65-b3ee-82447e2e582a" providerId="ADAL" clId="{8EC43650-F2F4-4EF4-B6D7-B6628C02D362}" dt="2023-11-14T04:26:56.267" v="2745" actId="478"/>
          <ac:spMkLst>
            <pc:docMk/>
            <pc:sldMk cId="1342427442" sldId="624"/>
            <ac:spMk id="3" creationId="{A730FFDE-5C1C-F744-FF07-09CBEF6F57D7}"/>
          </ac:spMkLst>
        </pc:spChg>
        <pc:spChg chg="add mod">
          <ac:chgData name="Ahmed, Shareef" userId="ce7c6025-ca9f-4b65-b3ee-82447e2e582a" providerId="ADAL" clId="{8EC43650-F2F4-4EF4-B6D7-B6628C02D362}" dt="2023-11-15T08:19:52.473" v="11071"/>
          <ac:spMkLst>
            <pc:docMk/>
            <pc:sldMk cId="1342427442" sldId="624"/>
            <ac:spMk id="6" creationId="{3DCE59DE-7676-C149-3E7E-138A1D4A7C6C}"/>
          </ac:spMkLst>
        </pc:spChg>
        <pc:spChg chg="mod">
          <ac:chgData name="Ahmed, Shareef" userId="ce7c6025-ca9f-4b65-b3ee-82447e2e582a" providerId="ADAL" clId="{8EC43650-F2F4-4EF4-B6D7-B6628C02D362}" dt="2023-11-14T04:34:28.727" v="2947" actId="14100"/>
          <ac:spMkLst>
            <pc:docMk/>
            <pc:sldMk cId="1342427442" sldId="624"/>
            <ac:spMk id="7" creationId="{49390838-456D-68F3-EFE9-38A744736B19}"/>
          </ac:spMkLst>
        </pc:spChg>
        <pc:spChg chg="del">
          <ac:chgData name="Ahmed, Shareef" userId="ce7c6025-ca9f-4b65-b3ee-82447e2e582a" providerId="ADAL" clId="{8EC43650-F2F4-4EF4-B6D7-B6628C02D362}" dt="2023-11-14T04:26:54.278" v="2744" actId="478"/>
          <ac:spMkLst>
            <pc:docMk/>
            <pc:sldMk cId="1342427442" sldId="624"/>
            <ac:spMk id="12" creationId="{F0C37ED4-E826-5E4E-8181-D411F4CA8632}"/>
          </ac:spMkLst>
        </pc:spChg>
        <pc:spChg chg="del">
          <ac:chgData name="Ahmed, Shareef" userId="ce7c6025-ca9f-4b65-b3ee-82447e2e582a" providerId="ADAL" clId="{8EC43650-F2F4-4EF4-B6D7-B6628C02D362}" dt="2023-11-14T04:26:59.186" v="2746" actId="478"/>
          <ac:spMkLst>
            <pc:docMk/>
            <pc:sldMk cId="1342427442" sldId="624"/>
            <ac:spMk id="14" creationId="{90E29E01-4615-9009-2CA3-80AE5C29DFDE}"/>
          </ac:spMkLst>
        </pc:spChg>
        <pc:spChg chg="del">
          <ac:chgData name="Ahmed, Shareef" userId="ce7c6025-ca9f-4b65-b3ee-82447e2e582a" providerId="ADAL" clId="{8EC43650-F2F4-4EF4-B6D7-B6628C02D362}" dt="2023-11-14T04:27:04.089" v="2747" actId="478"/>
          <ac:spMkLst>
            <pc:docMk/>
            <pc:sldMk cId="1342427442" sldId="624"/>
            <ac:spMk id="15" creationId="{8B870030-CFE5-7F17-0CA3-9787E8A568F9}"/>
          </ac:spMkLst>
        </pc:spChg>
        <pc:spChg chg="del">
          <ac:chgData name="Ahmed, Shareef" userId="ce7c6025-ca9f-4b65-b3ee-82447e2e582a" providerId="ADAL" clId="{8EC43650-F2F4-4EF4-B6D7-B6628C02D362}" dt="2023-11-14T04:27:07.471" v="2748" actId="478"/>
          <ac:spMkLst>
            <pc:docMk/>
            <pc:sldMk cId="1342427442" sldId="624"/>
            <ac:spMk id="16" creationId="{2CAF7F52-C3C9-A95C-EFB9-F539449BF546}"/>
          </ac:spMkLst>
        </pc:spChg>
        <pc:spChg chg="del topLvl">
          <ac:chgData name="Ahmed, Shareef" userId="ce7c6025-ca9f-4b65-b3ee-82447e2e582a" providerId="ADAL" clId="{8EC43650-F2F4-4EF4-B6D7-B6628C02D362}" dt="2023-11-14T04:27:10.675" v="2749" actId="478"/>
          <ac:spMkLst>
            <pc:docMk/>
            <pc:sldMk cId="1342427442" sldId="624"/>
            <ac:spMk id="17" creationId="{D738B15A-9B18-8AD9-998C-747E33438361}"/>
          </ac:spMkLst>
        </pc:spChg>
        <pc:grpChg chg="del">
          <ac:chgData name="Ahmed, Shareef" userId="ce7c6025-ca9f-4b65-b3ee-82447e2e582a" providerId="ADAL" clId="{8EC43650-F2F4-4EF4-B6D7-B6628C02D362}" dt="2023-11-14T04:27:10.675" v="2749" actId="478"/>
          <ac:grpSpMkLst>
            <pc:docMk/>
            <pc:sldMk cId="1342427442" sldId="624"/>
            <ac:grpSpMk id="19" creationId="{D1DCC6ED-107A-A4B6-C98C-84AA533C5D75}"/>
          </ac:grpSpMkLst>
        </pc:grpChg>
        <pc:picChg chg="topLvl">
          <ac:chgData name="Ahmed, Shareef" userId="ce7c6025-ca9f-4b65-b3ee-82447e2e582a" providerId="ADAL" clId="{8EC43650-F2F4-4EF4-B6D7-B6628C02D362}" dt="2023-11-14T04:27:10.675" v="2749" actId="478"/>
          <ac:picMkLst>
            <pc:docMk/>
            <pc:sldMk cId="1342427442" sldId="624"/>
            <ac:picMk id="8" creationId="{F823356C-E0DD-C648-E489-2279ABC2A6DA}"/>
          </ac:picMkLst>
        </pc:picChg>
      </pc:sldChg>
      <pc:sldChg chg="addSp modSp add mod ord">
        <pc:chgData name="Ahmed, Shareef" userId="ce7c6025-ca9f-4b65-b3ee-82447e2e582a" providerId="ADAL" clId="{8EC43650-F2F4-4EF4-B6D7-B6628C02D362}" dt="2023-11-15T22:30:40.012" v="11104" actId="20577"/>
        <pc:sldMkLst>
          <pc:docMk/>
          <pc:sldMk cId="1617710062" sldId="625"/>
        </pc:sldMkLst>
        <pc:spChg chg="mod">
          <ac:chgData name="Ahmed, Shareef" userId="ce7c6025-ca9f-4b65-b3ee-82447e2e582a" providerId="ADAL" clId="{8EC43650-F2F4-4EF4-B6D7-B6628C02D362}" dt="2023-11-14T06:14:45.699" v="3832" actId="20577"/>
          <ac:spMkLst>
            <pc:docMk/>
            <pc:sldMk cId="1617710062" sldId="625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4T06:16:48.753" v="3848" actId="1076"/>
          <ac:spMkLst>
            <pc:docMk/>
            <pc:sldMk cId="1617710062" sldId="625"/>
            <ac:spMk id="3" creationId="{627A51A6-C235-0EA3-808E-D4D9350A4C7C}"/>
          </ac:spMkLst>
        </pc:spChg>
        <pc:spChg chg="mod">
          <ac:chgData name="Ahmed, Shareef" userId="ce7c6025-ca9f-4b65-b3ee-82447e2e582a" providerId="ADAL" clId="{8EC43650-F2F4-4EF4-B6D7-B6628C02D362}" dt="2023-11-15T08:18:02.653" v="11050" actId="1038"/>
          <ac:spMkLst>
            <pc:docMk/>
            <pc:sldMk cId="1617710062" sldId="625"/>
            <ac:spMk id="4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8:00.377" v="11049" actId="1076"/>
          <ac:spMkLst>
            <pc:docMk/>
            <pc:sldMk cId="1617710062" sldId="625"/>
            <ac:spMk id="6" creationId="{9C8337F7-1887-8A3D-98AB-751E3D011CEA}"/>
          </ac:spMkLst>
        </pc:spChg>
        <pc:spChg chg="mod">
          <ac:chgData name="Ahmed, Shareef" userId="ce7c6025-ca9f-4b65-b3ee-82447e2e582a" providerId="ADAL" clId="{8EC43650-F2F4-4EF4-B6D7-B6628C02D362}" dt="2023-11-15T22:30:40.012" v="11104" actId="20577"/>
          <ac:spMkLst>
            <pc:docMk/>
            <pc:sldMk cId="1617710062" sldId="625"/>
            <ac:spMk id="8" creationId="{61711DAA-9525-ADD6-DA0F-BFA9161BB3F2}"/>
          </ac:spMkLst>
        </pc:spChg>
      </pc:sldChg>
      <pc:sldChg chg="addSp delSp modSp add mod">
        <pc:chgData name="Ahmed, Shareef" userId="ce7c6025-ca9f-4b65-b3ee-82447e2e582a" providerId="ADAL" clId="{8EC43650-F2F4-4EF4-B6D7-B6628C02D362}" dt="2023-11-16T04:35:06.779" v="11316" actId="1076"/>
        <pc:sldMkLst>
          <pc:docMk/>
          <pc:sldMk cId="573467942" sldId="626"/>
        </pc:sldMkLst>
        <pc:spChg chg="mod">
          <ac:chgData name="Ahmed, Shareef" userId="ce7c6025-ca9f-4b65-b3ee-82447e2e582a" providerId="ADAL" clId="{8EC43650-F2F4-4EF4-B6D7-B6628C02D362}" dt="2023-11-14T20:21:13.175" v="4777"/>
          <ac:spMkLst>
            <pc:docMk/>
            <pc:sldMk cId="573467942" sldId="62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8:11.313" v="11052" actId="1076"/>
          <ac:spMkLst>
            <pc:docMk/>
            <pc:sldMk cId="573467942" sldId="626"/>
            <ac:spMk id="3" creationId="{1EF89A1B-754B-C2F3-713E-F12F3EED1B6F}"/>
          </ac:spMkLst>
        </pc:spChg>
        <pc:spChg chg="add del mod">
          <ac:chgData name="Ahmed, Shareef" userId="ce7c6025-ca9f-4b65-b3ee-82447e2e582a" providerId="ADAL" clId="{8EC43650-F2F4-4EF4-B6D7-B6628C02D362}" dt="2023-11-14T19:50:12.819" v="4398"/>
          <ac:spMkLst>
            <pc:docMk/>
            <pc:sldMk cId="573467942" sldId="626"/>
            <ac:spMk id="3" creationId="{ED0D7EEE-395B-4BD9-6E37-B99921DA7BEC}"/>
          </ac:spMkLst>
        </pc:spChg>
        <pc:spChg chg="add mod">
          <ac:chgData name="Ahmed, Shareef" userId="ce7c6025-ca9f-4b65-b3ee-82447e2e582a" providerId="ADAL" clId="{8EC43650-F2F4-4EF4-B6D7-B6628C02D362}" dt="2023-11-14T19:50:37.747" v="4402" actId="20577"/>
          <ac:spMkLst>
            <pc:docMk/>
            <pc:sldMk cId="573467942" sldId="626"/>
            <ac:spMk id="6" creationId="{7C2AFA07-6876-209B-8BCD-6AB1277C3F2A}"/>
          </ac:spMkLst>
        </pc:spChg>
        <pc:spChg chg="add mod">
          <ac:chgData name="Ahmed, Shareef" userId="ce7c6025-ca9f-4b65-b3ee-82447e2e582a" providerId="ADAL" clId="{8EC43650-F2F4-4EF4-B6D7-B6628C02D362}" dt="2023-11-14T20:17:23.523" v="4746" actId="113"/>
          <ac:spMkLst>
            <pc:docMk/>
            <pc:sldMk cId="573467942" sldId="626"/>
            <ac:spMk id="7" creationId="{A5691A81-0F4B-BD9C-EE5A-18756B3595AB}"/>
          </ac:spMkLst>
        </pc:spChg>
        <pc:spChg chg="del mod">
          <ac:chgData name="Ahmed, Shareef" userId="ce7c6025-ca9f-4b65-b3ee-82447e2e582a" providerId="ADAL" clId="{8EC43650-F2F4-4EF4-B6D7-B6628C02D362}" dt="2023-11-14T20:21:16.915" v="4778" actId="478"/>
          <ac:spMkLst>
            <pc:docMk/>
            <pc:sldMk cId="573467942" sldId="626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4T19:55:28.222" v="4539" actId="20577"/>
          <ac:spMkLst>
            <pc:docMk/>
            <pc:sldMk cId="573467942" sldId="626"/>
            <ac:spMk id="9" creationId="{7F35F294-C65E-1EA7-9B8A-25EFAE0E5EB8}"/>
          </ac:spMkLst>
        </pc:spChg>
        <pc:spChg chg="mod">
          <ac:chgData name="Ahmed, Shareef" userId="ce7c6025-ca9f-4b65-b3ee-82447e2e582a" providerId="ADAL" clId="{8EC43650-F2F4-4EF4-B6D7-B6628C02D362}" dt="2023-11-14T19:45:16.484" v="4270" actId="14100"/>
          <ac:spMkLst>
            <pc:docMk/>
            <pc:sldMk cId="573467942" sldId="626"/>
            <ac:spMk id="18" creationId="{4C4B702C-EF09-711E-5089-DDDAF68B73A6}"/>
          </ac:spMkLst>
        </pc:spChg>
        <pc:spChg chg="mod">
          <ac:chgData name="Ahmed, Shareef" userId="ce7c6025-ca9f-4b65-b3ee-82447e2e582a" providerId="ADAL" clId="{8EC43650-F2F4-4EF4-B6D7-B6628C02D362}" dt="2023-11-14T19:45:11.452" v="4269" actId="14100"/>
          <ac:spMkLst>
            <pc:docMk/>
            <pc:sldMk cId="573467942" sldId="626"/>
            <ac:spMk id="19" creationId="{7F13BC46-DD1C-A2D3-0798-4070B70F0578}"/>
          </ac:spMkLst>
        </pc:spChg>
        <pc:picChg chg="mod">
          <ac:chgData name="Ahmed, Shareef" userId="ce7c6025-ca9f-4b65-b3ee-82447e2e582a" providerId="ADAL" clId="{8EC43650-F2F4-4EF4-B6D7-B6628C02D362}" dt="2023-11-16T04:35:03.139" v="11315" actId="1076"/>
          <ac:picMkLst>
            <pc:docMk/>
            <pc:sldMk cId="573467942" sldId="626"/>
            <ac:picMk id="15" creationId="{86371551-2DE3-70C7-58DC-E3E059434DBC}"/>
          </ac:picMkLst>
        </pc:picChg>
        <pc:picChg chg="mod">
          <ac:chgData name="Ahmed, Shareef" userId="ce7c6025-ca9f-4b65-b3ee-82447e2e582a" providerId="ADAL" clId="{8EC43650-F2F4-4EF4-B6D7-B6628C02D362}" dt="2023-11-16T04:35:06.779" v="11316" actId="1076"/>
          <ac:picMkLst>
            <pc:docMk/>
            <pc:sldMk cId="573467942" sldId="626"/>
            <ac:picMk id="16" creationId="{D5A323F4-A8EF-8661-E98C-5E17978FFF90}"/>
          </ac:picMkLst>
        </pc:picChg>
        <pc:picChg chg="mod">
          <ac:chgData name="Ahmed, Shareef" userId="ce7c6025-ca9f-4b65-b3ee-82447e2e582a" providerId="ADAL" clId="{8EC43650-F2F4-4EF4-B6D7-B6628C02D362}" dt="2023-11-14T19:54:25.067" v="4480" actId="1076"/>
          <ac:picMkLst>
            <pc:docMk/>
            <pc:sldMk cId="573467942" sldId="626"/>
            <ac:picMk id="17" creationId="{3067BEF8-EE32-5F7D-5C23-AF9211FDD06E}"/>
          </ac:picMkLst>
        </pc:picChg>
        <pc:cxnChg chg="add mod">
          <ac:chgData name="Ahmed, Shareef" userId="ce7c6025-ca9f-4b65-b3ee-82447e2e582a" providerId="ADAL" clId="{8EC43650-F2F4-4EF4-B6D7-B6628C02D362}" dt="2023-11-14T19:55:59.211" v="4546" actId="14100"/>
          <ac:cxnSpMkLst>
            <pc:docMk/>
            <pc:sldMk cId="573467942" sldId="626"/>
            <ac:cxnSpMk id="11" creationId="{BC4CB7E9-490F-D305-C0F6-3F6CD7BFA0F6}"/>
          </ac:cxnSpMkLst>
        </pc:cxnChg>
        <pc:cxnChg chg="add mod">
          <ac:chgData name="Ahmed, Shareef" userId="ce7c6025-ca9f-4b65-b3ee-82447e2e582a" providerId="ADAL" clId="{8EC43650-F2F4-4EF4-B6D7-B6628C02D362}" dt="2023-11-14T19:55:50.768" v="4544" actId="1076"/>
          <ac:cxnSpMkLst>
            <pc:docMk/>
            <pc:sldMk cId="573467942" sldId="626"/>
            <ac:cxnSpMk id="12" creationId="{80853791-A412-2F74-11D7-A7FAA07AF085}"/>
          </ac:cxnSpMkLst>
        </pc:cxnChg>
        <pc:cxnChg chg="add mod">
          <ac:chgData name="Ahmed, Shareef" userId="ce7c6025-ca9f-4b65-b3ee-82447e2e582a" providerId="ADAL" clId="{8EC43650-F2F4-4EF4-B6D7-B6628C02D362}" dt="2023-11-14T19:56:18.480" v="4549" actId="14100"/>
          <ac:cxnSpMkLst>
            <pc:docMk/>
            <pc:sldMk cId="573467942" sldId="626"/>
            <ac:cxnSpMk id="20" creationId="{F6E2FF02-51D1-A185-8709-BCCE0ABEAA38}"/>
          </ac:cxnSpMkLst>
        </pc:cxnChg>
      </pc:sldChg>
      <pc:sldChg chg="addSp delSp modSp add mod modTransition">
        <pc:chgData name="Ahmed, Shareef" userId="ce7c6025-ca9f-4b65-b3ee-82447e2e582a" providerId="ADAL" clId="{8EC43650-F2F4-4EF4-B6D7-B6628C02D362}" dt="2023-11-20T19:46:37.551" v="11801"/>
        <pc:sldMkLst>
          <pc:docMk/>
          <pc:sldMk cId="3384528245" sldId="627"/>
        </pc:sldMkLst>
        <pc:spChg chg="mod">
          <ac:chgData name="Ahmed, Shareef" userId="ce7c6025-ca9f-4b65-b3ee-82447e2e582a" providerId="ADAL" clId="{8EC43650-F2F4-4EF4-B6D7-B6628C02D362}" dt="2023-11-14T20:20:49.611" v="4771" actId="20577"/>
          <ac:spMkLst>
            <pc:docMk/>
            <pc:sldMk cId="3384528245" sldId="627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02:05.931" v="4555" actId="478"/>
          <ac:spMkLst>
            <pc:docMk/>
            <pc:sldMk cId="3384528245" sldId="627"/>
            <ac:spMk id="6" creationId="{7C2AFA07-6876-209B-8BCD-6AB1277C3F2A}"/>
          </ac:spMkLst>
        </pc:spChg>
        <pc:spChg chg="del">
          <ac:chgData name="Ahmed, Shareef" userId="ce7c6025-ca9f-4b65-b3ee-82447e2e582a" providerId="ADAL" clId="{8EC43650-F2F4-4EF4-B6D7-B6628C02D362}" dt="2023-11-14T20:02:05.931" v="4555" actId="478"/>
          <ac:spMkLst>
            <pc:docMk/>
            <pc:sldMk cId="3384528245" sldId="627"/>
            <ac:spMk id="7" creationId="{A5691A81-0F4B-BD9C-EE5A-18756B3595AB}"/>
          </ac:spMkLst>
        </pc:spChg>
        <pc:spChg chg="del mod">
          <ac:chgData name="Ahmed, Shareef" userId="ce7c6025-ca9f-4b65-b3ee-82447e2e582a" providerId="ADAL" clId="{8EC43650-F2F4-4EF4-B6D7-B6628C02D362}" dt="2023-11-14T20:21:01.050" v="4774" actId="478"/>
          <ac:spMkLst>
            <pc:docMk/>
            <pc:sldMk cId="3384528245" sldId="627"/>
            <ac:spMk id="8" creationId="{61711DAA-9525-ADD6-DA0F-BFA9161BB3F2}"/>
          </ac:spMkLst>
        </pc:spChg>
        <pc:spChg chg="del">
          <ac:chgData name="Ahmed, Shareef" userId="ce7c6025-ca9f-4b65-b3ee-82447e2e582a" providerId="ADAL" clId="{8EC43650-F2F4-4EF4-B6D7-B6628C02D362}" dt="2023-11-14T20:02:05.931" v="4555" actId="478"/>
          <ac:spMkLst>
            <pc:docMk/>
            <pc:sldMk cId="3384528245" sldId="627"/>
            <ac:spMk id="9" creationId="{7F35F294-C65E-1EA7-9B8A-25EFAE0E5EB8}"/>
          </ac:spMkLst>
        </pc:spChg>
        <pc:spChg chg="add mod">
          <ac:chgData name="Ahmed, Shareef" userId="ce7c6025-ca9f-4b65-b3ee-82447e2e582a" providerId="ADAL" clId="{8EC43650-F2F4-4EF4-B6D7-B6628C02D362}" dt="2023-11-14T20:03:25.603" v="4600" actId="1076"/>
          <ac:spMkLst>
            <pc:docMk/>
            <pc:sldMk cId="3384528245" sldId="627"/>
            <ac:spMk id="10" creationId="{623EA678-D10F-10AD-C58B-C264718CEFE8}"/>
          </ac:spMkLst>
        </pc:spChg>
        <pc:spChg chg="del">
          <ac:chgData name="Ahmed, Shareef" userId="ce7c6025-ca9f-4b65-b3ee-82447e2e582a" providerId="ADAL" clId="{8EC43650-F2F4-4EF4-B6D7-B6628C02D362}" dt="2023-11-14T20:02:01.458" v="4554" actId="478"/>
          <ac:spMkLst>
            <pc:docMk/>
            <pc:sldMk cId="3384528245" sldId="627"/>
            <ac:spMk id="18" creationId="{4C4B702C-EF09-711E-5089-DDDAF68B73A6}"/>
          </ac:spMkLst>
        </pc:spChg>
        <pc:spChg chg="del">
          <ac:chgData name="Ahmed, Shareef" userId="ce7c6025-ca9f-4b65-b3ee-82447e2e582a" providerId="ADAL" clId="{8EC43650-F2F4-4EF4-B6D7-B6628C02D362}" dt="2023-11-14T20:01:58.968" v="4553" actId="478"/>
          <ac:spMkLst>
            <pc:docMk/>
            <pc:sldMk cId="3384528245" sldId="627"/>
            <ac:spMk id="19" creationId="{7F13BC46-DD1C-A2D3-0798-4070B70F0578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1" creationId="{2E46A211-CFF2-55BA-0EF4-FA57527DBA94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2" creationId="{6C82DABE-EAF9-F096-132D-07AC3ED2B731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3" creationId="{944FE7BF-289A-8036-5CF2-FB8CB06BF014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4" creationId="{2CCC26A9-1381-A4F9-9A6E-FB9A19E5BC5A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5" creationId="{FD2FCF01-DD54-A895-B24C-BA174F7E0EAE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6" creationId="{030E563D-41E8-8BD5-EE5B-D230589D68AE}"/>
          </ac:spMkLst>
        </pc:spChg>
        <pc:grpChg chg="add mod">
          <ac:chgData name="Ahmed, Shareef" userId="ce7c6025-ca9f-4b65-b3ee-82447e2e582a" providerId="ADAL" clId="{8EC43650-F2F4-4EF4-B6D7-B6628C02D362}" dt="2023-11-14T20:16:12.933" v="4723"/>
          <ac:grpSpMkLst>
            <pc:docMk/>
            <pc:sldMk cId="3384528245" sldId="627"/>
            <ac:grpSpMk id="14" creationId="{3ACC059A-CBB3-2552-95A0-F714ADC677D9}"/>
          </ac:grpSpMkLst>
        </pc:grpChg>
        <pc:picChg chg="add del mod">
          <ac:chgData name="Ahmed, Shareef" userId="ce7c6025-ca9f-4b65-b3ee-82447e2e582a" providerId="ADAL" clId="{8EC43650-F2F4-4EF4-B6D7-B6628C02D362}" dt="2023-11-14T20:05:08.702" v="4606" actId="478"/>
          <ac:picMkLst>
            <pc:docMk/>
            <pc:sldMk cId="3384528245" sldId="627"/>
            <ac:picMk id="3" creationId="{29BD3B18-5686-F010-A480-8C142A1D2318}"/>
          </ac:picMkLst>
        </pc:picChg>
        <pc:picChg chg="add mod">
          <ac:chgData name="Ahmed, Shareef" userId="ce7c6025-ca9f-4b65-b3ee-82447e2e582a" providerId="ADAL" clId="{8EC43650-F2F4-4EF4-B6D7-B6628C02D362}" dt="2023-11-14T20:05:14.041" v="4608" actId="1076"/>
          <ac:picMkLst>
            <pc:docMk/>
            <pc:sldMk cId="3384528245" sldId="627"/>
            <ac:picMk id="13" creationId="{7BE5BA64-06E0-5B52-535D-B4B96F7B9E5C}"/>
          </ac:picMkLst>
        </pc:picChg>
        <pc:picChg chg="del">
          <ac:chgData name="Ahmed, Shareef" userId="ce7c6025-ca9f-4b65-b3ee-82447e2e582a" providerId="ADAL" clId="{8EC43650-F2F4-4EF4-B6D7-B6628C02D362}" dt="2023-11-14T20:01:55.867" v="4552" actId="478"/>
          <ac:picMkLst>
            <pc:docMk/>
            <pc:sldMk cId="3384528245" sldId="627"/>
            <ac:picMk id="15" creationId="{86371551-2DE3-70C7-58DC-E3E059434DBC}"/>
          </ac:picMkLst>
        </pc:picChg>
        <pc:picChg chg="del">
          <ac:chgData name="Ahmed, Shareef" userId="ce7c6025-ca9f-4b65-b3ee-82447e2e582a" providerId="ADAL" clId="{8EC43650-F2F4-4EF4-B6D7-B6628C02D362}" dt="2023-11-14T20:01:53.783" v="4551" actId="478"/>
          <ac:picMkLst>
            <pc:docMk/>
            <pc:sldMk cId="3384528245" sldId="627"/>
            <ac:picMk id="16" creationId="{D5A323F4-A8EF-8661-E98C-5E17978FFF90}"/>
          </ac:picMkLst>
        </pc:picChg>
        <pc:picChg chg="mod">
          <ac:chgData name="Ahmed, Shareef" userId="ce7c6025-ca9f-4b65-b3ee-82447e2e582a" providerId="ADAL" clId="{8EC43650-F2F4-4EF4-B6D7-B6628C02D362}" dt="2023-11-14T20:02:09.724" v="4556" actId="1076"/>
          <ac:picMkLst>
            <pc:docMk/>
            <pc:sldMk cId="3384528245" sldId="627"/>
            <ac:picMk id="17" creationId="{3067BEF8-EE32-5F7D-5C23-AF9211FDD06E}"/>
          </ac:picMkLst>
        </pc:picChg>
        <pc:cxnChg chg="del">
          <ac:chgData name="Ahmed, Shareef" userId="ce7c6025-ca9f-4b65-b3ee-82447e2e582a" providerId="ADAL" clId="{8EC43650-F2F4-4EF4-B6D7-B6628C02D362}" dt="2023-11-14T20:02:05.931" v="4555" actId="478"/>
          <ac:cxnSpMkLst>
            <pc:docMk/>
            <pc:sldMk cId="3384528245" sldId="627"/>
            <ac:cxnSpMk id="11" creationId="{BC4CB7E9-490F-D305-C0F6-3F6CD7BFA0F6}"/>
          </ac:cxnSpMkLst>
        </pc:cxnChg>
        <pc:cxnChg chg="del">
          <ac:chgData name="Ahmed, Shareef" userId="ce7c6025-ca9f-4b65-b3ee-82447e2e582a" providerId="ADAL" clId="{8EC43650-F2F4-4EF4-B6D7-B6628C02D362}" dt="2023-11-14T20:02:05.931" v="4555" actId="478"/>
          <ac:cxnSpMkLst>
            <pc:docMk/>
            <pc:sldMk cId="3384528245" sldId="627"/>
            <ac:cxnSpMk id="12" creationId="{80853791-A412-2F74-11D7-A7FAA07AF085}"/>
          </ac:cxnSpMkLst>
        </pc:cxnChg>
        <pc:cxnChg chg="del">
          <ac:chgData name="Ahmed, Shareef" userId="ce7c6025-ca9f-4b65-b3ee-82447e2e582a" providerId="ADAL" clId="{8EC43650-F2F4-4EF4-B6D7-B6628C02D362}" dt="2023-11-14T20:02:05.931" v="4555" actId="478"/>
          <ac:cxnSpMkLst>
            <pc:docMk/>
            <pc:sldMk cId="3384528245" sldId="627"/>
            <ac:cxnSpMk id="20" creationId="{F6E2FF02-51D1-A185-8709-BCCE0ABEAA38}"/>
          </ac:cxnSpMkLst>
        </pc:cxnChg>
      </pc:sldChg>
      <pc:sldChg chg="addSp delSp modSp add mod modTransition">
        <pc:chgData name="Ahmed, Shareef" userId="ce7c6025-ca9f-4b65-b3ee-82447e2e582a" providerId="ADAL" clId="{8EC43650-F2F4-4EF4-B6D7-B6628C02D362}" dt="2023-11-20T19:46:37.551" v="11801"/>
        <pc:sldMkLst>
          <pc:docMk/>
          <pc:sldMk cId="853957885" sldId="628"/>
        </pc:sldMkLst>
        <pc:spChg chg="mod">
          <ac:chgData name="Ahmed, Shareef" userId="ce7c6025-ca9f-4b65-b3ee-82447e2e582a" providerId="ADAL" clId="{8EC43650-F2F4-4EF4-B6D7-B6628C02D362}" dt="2023-11-14T20:21:23.281" v="4781"/>
          <ac:spMkLst>
            <pc:docMk/>
            <pc:sldMk cId="853957885" sldId="628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21:51.364" v="4792" actId="478"/>
          <ac:spMkLst>
            <pc:docMk/>
            <pc:sldMk cId="853957885" sldId="628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1" creationId="{2BAC74E6-E99C-AAFF-F179-3B4A141C9CB2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2" creationId="{3DFB1E39-F5E1-F021-34FA-84D78174C522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3" creationId="{ECEE2B3A-EA66-F2DD-C783-068F1F92AC9F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4" creationId="{D8D769DD-E527-DC28-4CB2-7D2D26EBA7D3}"/>
          </ac:spMkLst>
        </pc:spChg>
        <pc:spChg chg="add del mod">
          <ac:chgData name="Ahmed, Shareef" userId="ce7c6025-ca9f-4b65-b3ee-82447e2e582a" providerId="ADAL" clId="{8EC43650-F2F4-4EF4-B6D7-B6628C02D362}" dt="2023-11-14T20:13:55.068" v="4691"/>
          <ac:spMkLst>
            <pc:docMk/>
            <pc:sldMk cId="853957885" sldId="628"/>
            <ac:spMk id="15" creationId="{2417A6AE-FA4D-6D59-C0B8-6EE05C53FCB4}"/>
          </ac:spMkLst>
        </pc:spChg>
        <pc:spChg chg="add del mod">
          <ac:chgData name="Ahmed, Shareef" userId="ce7c6025-ca9f-4b65-b3ee-82447e2e582a" providerId="ADAL" clId="{8EC43650-F2F4-4EF4-B6D7-B6628C02D362}" dt="2023-11-14T20:14:11.910" v="4694" actId="478"/>
          <ac:spMkLst>
            <pc:docMk/>
            <pc:sldMk cId="853957885" sldId="628"/>
            <ac:spMk id="16" creationId="{13CBAB65-16DE-D989-6DAA-A6844BFF955A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8" creationId="{ACBE03FA-7A6D-6C82-65A6-9E5BFB4809EA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9" creationId="{2E4DD8FA-905C-8C3B-6C8F-1935CA88822B}"/>
          </ac:spMkLst>
        </pc:spChg>
        <pc:grpChg chg="add mod">
          <ac:chgData name="Ahmed, Shareef" userId="ce7c6025-ca9f-4b65-b3ee-82447e2e582a" providerId="ADAL" clId="{8EC43650-F2F4-4EF4-B6D7-B6628C02D362}" dt="2023-11-14T20:16:02.995" v="4722" actId="1076"/>
          <ac:grpSpMkLst>
            <pc:docMk/>
            <pc:sldMk cId="853957885" sldId="628"/>
            <ac:grpSpMk id="20" creationId="{F88F17F9-69A5-EB75-7B93-7F9D5756DEAE}"/>
          </ac:grpSpMkLst>
        </pc:grpChg>
        <pc:picChg chg="del">
          <ac:chgData name="Ahmed, Shareef" userId="ce7c6025-ca9f-4b65-b3ee-82447e2e582a" providerId="ADAL" clId="{8EC43650-F2F4-4EF4-B6D7-B6628C02D362}" dt="2023-11-14T20:05:17.224" v="4609" actId="478"/>
          <ac:picMkLst>
            <pc:docMk/>
            <pc:sldMk cId="853957885" sldId="628"/>
            <ac:picMk id="3" creationId="{29BD3B18-5686-F010-A480-8C142A1D2318}"/>
          </ac:picMkLst>
        </pc:picChg>
        <pc:picChg chg="add del mod">
          <ac:chgData name="Ahmed, Shareef" userId="ce7c6025-ca9f-4b65-b3ee-82447e2e582a" providerId="ADAL" clId="{8EC43650-F2F4-4EF4-B6D7-B6628C02D362}" dt="2023-11-14T20:04:49.376" v="4605" actId="478"/>
          <ac:picMkLst>
            <pc:docMk/>
            <pc:sldMk cId="853957885" sldId="628"/>
            <ac:picMk id="6" creationId="{AA1105AF-E01B-A344-E6E4-D1D499463857}"/>
          </ac:picMkLst>
        </pc:picChg>
        <pc:picChg chg="add del mod">
          <ac:chgData name="Ahmed, Shareef" userId="ce7c6025-ca9f-4b65-b3ee-82447e2e582a" providerId="ADAL" clId="{8EC43650-F2F4-4EF4-B6D7-B6628C02D362}" dt="2023-11-14T20:05:57.024" v="4614" actId="478"/>
          <ac:picMkLst>
            <pc:docMk/>
            <pc:sldMk cId="853957885" sldId="628"/>
            <ac:picMk id="7" creationId="{13EE971B-057B-3628-0A6E-84B1B7B05778}"/>
          </ac:picMkLst>
        </pc:picChg>
        <pc:picChg chg="add mod ord">
          <ac:chgData name="Ahmed, Shareef" userId="ce7c6025-ca9f-4b65-b3ee-82447e2e582a" providerId="ADAL" clId="{8EC43650-F2F4-4EF4-B6D7-B6628C02D362}" dt="2023-11-14T20:05:53.478" v="4613" actId="167"/>
          <ac:picMkLst>
            <pc:docMk/>
            <pc:sldMk cId="853957885" sldId="628"/>
            <ac:picMk id="9" creationId="{CCF9E76B-44BE-B383-9AE7-D94178684B69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46:37.551" v="11801"/>
        <pc:sldMkLst>
          <pc:docMk/>
          <pc:sldMk cId="4154811110" sldId="629"/>
        </pc:sldMkLst>
        <pc:spChg chg="mod">
          <ac:chgData name="Ahmed, Shareef" userId="ce7c6025-ca9f-4b65-b3ee-82447e2e582a" providerId="ADAL" clId="{8EC43650-F2F4-4EF4-B6D7-B6628C02D362}" dt="2023-11-14T20:21:26.474" v="4783" actId="27636"/>
          <ac:spMkLst>
            <pc:docMk/>
            <pc:sldMk cId="4154811110" sldId="629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7" creationId="{FB6E6583-39C1-6B6B-2FC2-B14E7D44FF3F}"/>
          </ac:spMkLst>
        </pc:spChg>
        <pc:spChg chg="del mod">
          <ac:chgData name="Ahmed, Shareef" userId="ce7c6025-ca9f-4b65-b3ee-82447e2e582a" providerId="ADAL" clId="{8EC43650-F2F4-4EF4-B6D7-B6628C02D362}" dt="2023-11-14T20:21:48.356" v="4791" actId="478"/>
          <ac:spMkLst>
            <pc:docMk/>
            <pc:sldMk cId="4154811110" sldId="629"/>
            <ac:spMk id="8" creationId="{61711DAA-9525-ADD6-DA0F-BFA9161BB3F2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1" creationId="{3D2B2325-62BC-64C7-FCC3-B8B431A40A08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2" creationId="{06B8DBFC-1B0C-E1D9-D9E1-FE896ACCDCB9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3" creationId="{73662136-DE4E-D724-E03A-94EA762926BA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4" creationId="{7023215B-98CF-306E-B77C-C0A3066DC63B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5" creationId="{3EA8A13B-6ECE-731D-7AE0-90360850C9AC}"/>
          </ac:spMkLst>
        </pc:spChg>
        <pc:grpChg chg="add mod">
          <ac:chgData name="Ahmed, Shareef" userId="ce7c6025-ca9f-4b65-b3ee-82447e2e582a" providerId="ADAL" clId="{8EC43650-F2F4-4EF4-B6D7-B6628C02D362}" dt="2023-11-14T20:16:15.020" v="4724"/>
          <ac:grpSpMkLst>
            <pc:docMk/>
            <pc:sldMk cId="4154811110" sldId="629"/>
            <ac:grpSpMk id="6" creationId="{950A3E47-1757-DEFF-0C64-8B5240B469F7}"/>
          </ac:grpSpMkLst>
        </pc:grpChg>
        <pc:picChg chg="add mod ord">
          <ac:chgData name="Ahmed, Shareef" userId="ce7c6025-ca9f-4b65-b3ee-82447e2e582a" providerId="ADAL" clId="{8EC43650-F2F4-4EF4-B6D7-B6628C02D362}" dt="2023-11-14T20:06:35.632" v="4618" actId="167"/>
          <ac:picMkLst>
            <pc:docMk/>
            <pc:sldMk cId="4154811110" sldId="629"/>
            <ac:picMk id="3" creationId="{9DA52608-73C2-C266-5D18-2B766172E912}"/>
          </ac:picMkLst>
        </pc:picChg>
        <pc:picChg chg="del">
          <ac:chgData name="Ahmed, Shareef" userId="ce7c6025-ca9f-4b65-b3ee-82447e2e582a" providerId="ADAL" clId="{8EC43650-F2F4-4EF4-B6D7-B6628C02D362}" dt="2023-11-14T20:06:38.069" v="4619" actId="478"/>
          <ac:picMkLst>
            <pc:docMk/>
            <pc:sldMk cId="4154811110" sldId="629"/>
            <ac:picMk id="9" creationId="{CCF9E76B-44BE-B383-9AE7-D94178684B69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46:37.551" v="11801"/>
        <pc:sldMkLst>
          <pc:docMk/>
          <pc:sldMk cId="1487572492" sldId="630"/>
        </pc:sldMkLst>
        <pc:spChg chg="mod">
          <ac:chgData name="Ahmed, Shareef" userId="ce7c6025-ca9f-4b65-b3ee-82447e2e582a" providerId="ADAL" clId="{8EC43650-F2F4-4EF4-B6D7-B6628C02D362}" dt="2023-11-14T20:21:30.066" v="4785" actId="27636"/>
          <ac:spMkLst>
            <pc:docMk/>
            <pc:sldMk cId="1487572492" sldId="630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21:42.533" v="4789" actId="478"/>
          <ac:spMkLst>
            <pc:docMk/>
            <pc:sldMk cId="1487572492" sldId="630"/>
            <ac:spMk id="8" creationId="{61711DAA-9525-ADD6-DA0F-BFA9161BB3F2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9" creationId="{4043EF12-DCD0-B48E-C14C-01EEC5699E96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1" creationId="{DB32BFF5-1402-0371-7BBF-3B0AC1756A43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2" creationId="{38A1C2DC-34EF-D00B-4A7F-71EA6EC83B3E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3" creationId="{481CC929-5935-F150-F20E-FFDB2228B529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4" creationId="{89DE7D03-60A6-0011-66A0-B5529723A887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5" creationId="{4899D834-48D7-9E0D-C331-BC3568ED2478}"/>
          </ac:spMkLst>
        </pc:spChg>
        <pc:grpChg chg="add mod">
          <ac:chgData name="Ahmed, Shareef" userId="ce7c6025-ca9f-4b65-b3ee-82447e2e582a" providerId="ADAL" clId="{8EC43650-F2F4-4EF4-B6D7-B6628C02D362}" dt="2023-11-14T20:16:17.282" v="4725"/>
          <ac:grpSpMkLst>
            <pc:docMk/>
            <pc:sldMk cId="1487572492" sldId="630"/>
            <ac:grpSpMk id="7" creationId="{285B0399-E602-6C88-CA35-1F4F8F472C5C}"/>
          </ac:grpSpMkLst>
        </pc:grpChg>
        <pc:picChg chg="del">
          <ac:chgData name="Ahmed, Shareef" userId="ce7c6025-ca9f-4b65-b3ee-82447e2e582a" providerId="ADAL" clId="{8EC43650-F2F4-4EF4-B6D7-B6628C02D362}" dt="2023-11-14T20:07:46.216" v="4624" actId="478"/>
          <ac:picMkLst>
            <pc:docMk/>
            <pc:sldMk cId="1487572492" sldId="630"/>
            <ac:picMk id="3" creationId="{9DA52608-73C2-C266-5D18-2B766172E912}"/>
          </ac:picMkLst>
        </pc:picChg>
        <pc:picChg chg="add mod ord">
          <ac:chgData name="Ahmed, Shareef" userId="ce7c6025-ca9f-4b65-b3ee-82447e2e582a" providerId="ADAL" clId="{8EC43650-F2F4-4EF4-B6D7-B6628C02D362}" dt="2023-11-14T20:07:43.905" v="4623" actId="167"/>
          <ac:picMkLst>
            <pc:docMk/>
            <pc:sldMk cId="1487572492" sldId="630"/>
            <ac:picMk id="6" creationId="{8712E799-A403-5069-BD24-B4700718D0F0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46:37.551" v="11801"/>
        <pc:sldMkLst>
          <pc:docMk/>
          <pc:sldMk cId="1131469654" sldId="631"/>
        </pc:sldMkLst>
        <pc:spChg chg="mod">
          <ac:chgData name="Ahmed, Shareef" userId="ce7c6025-ca9f-4b65-b3ee-82447e2e582a" providerId="ADAL" clId="{8EC43650-F2F4-4EF4-B6D7-B6628C02D362}" dt="2023-11-14T20:21:36.014" v="4787" actId="27636"/>
          <ac:spMkLst>
            <pc:docMk/>
            <pc:sldMk cId="1131469654" sldId="631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21:38.656" v="4788" actId="478"/>
          <ac:spMkLst>
            <pc:docMk/>
            <pc:sldMk cId="1131469654" sldId="631"/>
            <ac:spMk id="8" creationId="{61711DAA-9525-ADD6-DA0F-BFA9161BB3F2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9" creationId="{C944F809-88FF-D460-EF55-41FEB19DFBB2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1" creationId="{9D37211C-7279-3E4D-D1F5-7917A0904FD5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2" creationId="{54279BAD-17EF-4877-9F10-EC1571BC7DBD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3" creationId="{9691CDA6-3276-422D-1CF9-B0A78E00ADAC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4" creationId="{D73F77C9-6AAB-5C4D-FD6B-4E99C91FDD77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5" creationId="{8C123488-3923-AFBF-9480-A0840D12D67A}"/>
          </ac:spMkLst>
        </pc:spChg>
        <pc:grpChg chg="add mod">
          <ac:chgData name="Ahmed, Shareef" userId="ce7c6025-ca9f-4b65-b3ee-82447e2e582a" providerId="ADAL" clId="{8EC43650-F2F4-4EF4-B6D7-B6628C02D362}" dt="2023-11-14T20:16:19.265" v="4726"/>
          <ac:grpSpMkLst>
            <pc:docMk/>
            <pc:sldMk cId="1131469654" sldId="631"/>
            <ac:grpSpMk id="7" creationId="{F703E169-4B1F-81E8-5B5B-EAB3E985C81C}"/>
          </ac:grpSpMkLst>
        </pc:grpChg>
        <pc:picChg chg="add mod ord">
          <ac:chgData name="Ahmed, Shareef" userId="ce7c6025-ca9f-4b65-b3ee-82447e2e582a" providerId="ADAL" clId="{8EC43650-F2F4-4EF4-B6D7-B6628C02D362}" dt="2023-11-14T20:09:41.262" v="4628" actId="167"/>
          <ac:picMkLst>
            <pc:docMk/>
            <pc:sldMk cId="1131469654" sldId="631"/>
            <ac:picMk id="3" creationId="{B30A341A-FD9E-8C5D-E0D2-1F1DB64DF5E9}"/>
          </ac:picMkLst>
        </pc:picChg>
        <pc:picChg chg="del">
          <ac:chgData name="Ahmed, Shareef" userId="ce7c6025-ca9f-4b65-b3ee-82447e2e582a" providerId="ADAL" clId="{8EC43650-F2F4-4EF4-B6D7-B6628C02D362}" dt="2023-11-14T20:09:44.113" v="4629" actId="478"/>
          <ac:picMkLst>
            <pc:docMk/>
            <pc:sldMk cId="1131469654" sldId="631"/>
            <ac:picMk id="6" creationId="{8712E799-A403-5069-BD24-B4700718D0F0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20T19:56:33.553" v="11893" actId="20577"/>
        <pc:sldMkLst>
          <pc:docMk/>
          <pc:sldMk cId="1027306783" sldId="632"/>
        </pc:sldMkLst>
        <pc:spChg chg="mod">
          <ac:chgData name="Ahmed, Shareef" userId="ce7c6025-ca9f-4b65-b3ee-82447e2e582a" providerId="ADAL" clId="{8EC43650-F2F4-4EF4-B6D7-B6628C02D362}" dt="2023-11-15T00:53:08.194" v="6870" actId="20577"/>
          <ac:spMkLst>
            <pc:docMk/>
            <pc:sldMk cId="1027306783" sldId="632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20T19:56:33.553" v="11893" actId="20577"/>
          <ac:spMkLst>
            <pc:docMk/>
            <pc:sldMk cId="1027306783" sldId="632"/>
            <ac:spMk id="6" creationId="{D884B780-25B4-5DAC-54AC-FDA2EDAE41B9}"/>
          </ac:spMkLst>
        </pc:spChg>
        <pc:spChg chg="del mod">
          <ac:chgData name="Ahmed, Shareef" userId="ce7c6025-ca9f-4b65-b3ee-82447e2e582a" providerId="ADAL" clId="{8EC43650-F2F4-4EF4-B6D7-B6628C02D362}" dt="2023-11-15T00:00:13.489" v="5700" actId="478"/>
          <ac:spMkLst>
            <pc:docMk/>
            <pc:sldMk cId="1027306783" sldId="632"/>
            <ac:spMk id="8" creationId="{32A6EB86-8827-8D24-93FE-6AD42444CA82}"/>
          </ac:spMkLst>
        </pc:spChg>
        <pc:spChg chg="add mod">
          <ac:chgData name="Ahmed, Shareef" userId="ce7c6025-ca9f-4b65-b3ee-82447e2e582a" providerId="ADAL" clId="{8EC43650-F2F4-4EF4-B6D7-B6628C02D362}" dt="2023-11-15T08:18:31.554" v="11055" actId="14100"/>
          <ac:spMkLst>
            <pc:docMk/>
            <pc:sldMk cId="1027306783" sldId="632"/>
            <ac:spMk id="8" creationId="{C6D6EC94-19AA-1327-48D7-74DB053964AA}"/>
          </ac:spMkLst>
        </pc:spChg>
        <pc:picChg chg="mod">
          <ac:chgData name="Ahmed, Shareef" userId="ce7c6025-ca9f-4b65-b3ee-82447e2e582a" providerId="ADAL" clId="{8EC43650-F2F4-4EF4-B6D7-B6628C02D362}" dt="2023-11-15T00:00:00.888" v="5697" actId="1076"/>
          <ac:picMkLst>
            <pc:docMk/>
            <pc:sldMk cId="1027306783" sldId="632"/>
            <ac:picMk id="7" creationId="{BFCE2A3A-0011-61D0-5659-BC106C5411C0}"/>
          </ac:picMkLst>
        </pc:picChg>
        <pc:picChg chg="add mod">
          <ac:chgData name="Ahmed, Shareef" userId="ce7c6025-ca9f-4b65-b3ee-82447e2e582a" providerId="ADAL" clId="{8EC43650-F2F4-4EF4-B6D7-B6628C02D362}" dt="2023-11-15T00:00:34.029" v="5703" actId="1076"/>
          <ac:picMkLst>
            <pc:docMk/>
            <pc:sldMk cId="1027306783" sldId="632"/>
            <ac:picMk id="10" creationId="{8259279D-18B1-7B22-6D50-30DDA216C0BF}"/>
          </ac:picMkLst>
        </pc:picChg>
      </pc:sldChg>
      <pc:sldChg chg="addSp modSp add mod">
        <pc:chgData name="Ahmed, Shareef" userId="ce7c6025-ca9f-4b65-b3ee-82447e2e582a" providerId="ADAL" clId="{8EC43650-F2F4-4EF4-B6D7-B6628C02D362}" dt="2023-11-20T19:56:52.183" v="11924" actId="207"/>
        <pc:sldMkLst>
          <pc:docMk/>
          <pc:sldMk cId="68722926" sldId="633"/>
        </pc:sldMkLst>
        <pc:spChg chg="mod">
          <ac:chgData name="Ahmed, Shareef" userId="ce7c6025-ca9f-4b65-b3ee-82447e2e582a" providerId="ADAL" clId="{8EC43650-F2F4-4EF4-B6D7-B6628C02D362}" dt="2023-11-15T00:53:12.606" v="6871" actId="20577"/>
          <ac:spMkLst>
            <pc:docMk/>
            <pc:sldMk cId="68722926" sldId="633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20T19:56:52.183" v="11924" actId="207"/>
          <ac:spMkLst>
            <pc:docMk/>
            <pc:sldMk cId="68722926" sldId="633"/>
            <ac:spMk id="6" creationId="{D884B780-25B4-5DAC-54AC-FDA2EDAE41B9}"/>
          </ac:spMkLst>
        </pc:spChg>
        <pc:spChg chg="add mod">
          <ac:chgData name="Ahmed, Shareef" userId="ce7c6025-ca9f-4b65-b3ee-82447e2e582a" providerId="ADAL" clId="{8EC43650-F2F4-4EF4-B6D7-B6628C02D362}" dt="2023-11-15T08:18:34.694" v="11056"/>
          <ac:spMkLst>
            <pc:docMk/>
            <pc:sldMk cId="68722926" sldId="633"/>
            <ac:spMk id="8" creationId="{AC9ED4BA-E41A-3FD4-5F60-7FF613BFE0B7}"/>
          </ac:spMkLst>
        </pc:spChg>
      </pc:sldChg>
      <pc:sldChg chg="addSp delSp modSp add mod">
        <pc:chgData name="Ahmed, Shareef" userId="ce7c6025-ca9f-4b65-b3ee-82447e2e582a" providerId="ADAL" clId="{8EC43650-F2F4-4EF4-B6D7-B6628C02D362}" dt="2023-11-28T17:41:11.281" v="12590" actId="14100"/>
        <pc:sldMkLst>
          <pc:docMk/>
          <pc:sldMk cId="1461558895" sldId="634"/>
        </pc:sldMkLst>
        <pc:spChg chg="mod">
          <ac:chgData name="Ahmed, Shareef" userId="ce7c6025-ca9f-4b65-b3ee-82447e2e582a" providerId="ADAL" clId="{8EC43650-F2F4-4EF4-B6D7-B6628C02D362}" dt="2023-11-15T00:37:32.845" v="6204" actId="20577"/>
          <ac:spMkLst>
            <pc:docMk/>
            <pc:sldMk cId="1461558895" sldId="6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20T20:22:26.253" v="12390" actId="1076"/>
          <ac:spMkLst>
            <pc:docMk/>
            <pc:sldMk cId="1461558895" sldId="634"/>
            <ac:spMk id="3" creationId="{DA023664-6041-3067-0F3E-F30272111987}"/>
          </ac:spMkLst>
        </pc:spChg>
        <pc:spChg chg="add mod">
          <ac:chgData name="Ahmed, Shareef" userId="ce7c6025-ca9f-4b65-b3ee-82447e2e582a" providerId="ADAL" clId="{8EC43650-F2F4-4EF4-B6D7-B6628C02D362}" dt="2023-11-20T20:25:25.802" v="12533" actId="1076"/>
          <ac:spMkLst>
            <pc:docMk/>
            <pc:sldMk cId="1461558895" sldId="634"/>
            <ac:spMk id="6" creationId="{95D76FE8-D416-7480-D919-61F7835E380F}"/>
          </ac:spMkLst>
        </pc:spChg>
        <pc:spChg chg="add mod">
          <ac:chgData name="Ahmed, Shareef" userId="ce7c6025-ca9f-4b65-b3ee-82447e2e582a" providerId="ADAL" clId="{8EC43650-F2F4-4EF4-B6D7-B6628C02D362}" dt="2023-11-20T20:22:29.800" v="12391" actId="1076"/>
          <ac:spMkLst>
            <pc:docMk/>
            <pc:sldMk cId="1461558895" sldId="634"/>
            <ac:spMk id="7" creationId="{62B2A8F2-CB4C-AF3E-15C9-CF741692E271}"/>
          </ac:spMkLst>
        </pc:spChg>
        <pc:spChg chg="mod">
          <ac:chgData name="Ahmed, Shareef" userId="ce7c6025-ca9f-4b65-b3ee-82447e2e582a" providerId="ADAL" clId="{8EC43650-F2F4-4EF4-B6D7-B6628C02D362}" dt="2023-11-20T20:22:20.639" v="12389" actId="14100"/>
          <ac:spMkLst>
            <pc:docMk/>
            <pc:sldMk cId="1461558895" sldId="634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28T17:38:01.855" v="12588" actId="12788"/>
          <ac:spMkLst>
            <pc:docMk/>
            <pc:sldMk cId="1461558895" sldId="634"/>
            <ac:spMk id="9" creationId="{66981F4C-9F49-8007-BECE-7C53288E10FB}"/>
          </ac:spMkLst>
        </pc:spChg>
        <pc:spChg chg="del">
          <ac:chgData name="Ahmed, Shareef" userId="ce7c6025-ca9f-4b65-b3ee-82447e2e582a" providerId="ADAL" clId="{8EC43650-F2F4-4EF4-B6D7-B6628C02D362}" dt="2023-11-15T00:38:47.753" v="6233" actId="478"/>
          <ac:spMkLst>
            <pc:docMk/>
            <pc:sldMk cId="1461558895" sldId="634"/>
            <ac:spMk id="10" creationId="{671F3DB1-CA91-60D2-20D7-AE365F4A4780}"/>
          </ac:spMkLst>
        </pc:spChg>
        <pc:spChg chg="add del mod">
          <ac:chgData name="Ahmed, Shareef" userId="ce7c6025-ca9f-4b65-b3ee-82447e2e582a" providerId="ADAL" clId="{8EC43650-F2F4-4EF4-B6D7-B6628C02D362}" dt="2023-11-28T17:34:51.069" v="12550" actId="478"/>
          <ac:spMkLst>
            <pc:docMk/>
            <pc:sldMk cId="1461558895" sldId="634"/>
            <ac:spMk id="11" creationId="{6CEDA398-0917-4563-0124-1FF25F8CAA20}"/>
          </ac:spMkLst>
        </pc:spChg>
        <pc:spChg chg="add mod">
          <ac:chgData name="Ahmed, Shareef" userId="ce7c6025-ca9f-4b65-b3ee-82447e2e582a" providerId="ADAL" clId="{8EC43650-F2F4-4EF4-B6D7-B6628C02D362}" dt="2023-11-28T17:41:11.281" v="12590" actId="14100"/>
          <ac:spMkLst>
            <pc:docMk/>
            <pc:sldMk cId="1461558895" sldId="634"/>
            <ac:spMk id="12" creationId="{A6EA3273-A632-3F5F-53C7-184CFCE663D2}"/>
          </ac:spMkLst>
        </pc:spChg>
        <pc:spChg chg="del">
          <ac:chgData name="Ahmed, Shareef" userId="ce7c6025-ca9f-4b65-b3ee-82447e2e582a" providerId="ADAL" clId="{8EC43650-F2F4-4EF4-B6D7-B6628C02D362}" dt="2023-11-15T00:38:47.753" v="6233" actId="478"/>
          <ac:spMkLst>
            <pc:docMk/>
            <pc:sldMk cId="1461558895" sldId="634"/>
            <ac:spMk id="110" creationId="{DC9A08EA-679F-85EE-CF7D-EA750FEEC9C8}"/>
          </ac:spMkLst>
        </pc:spChg>
        <pc:picChg chg="del">
          <ac:chgData name="Ahmed, Shareef" userId="ce7c6025-ca9f-4b65-b3ee-82447e2e582a" providerId="ADAL" clId="{8EC43650-F2F4-4EF4-B6D7-B6628C02D362}" dt="2023-11-15T00:38:47.753" v="6233" actId="478"/>
          <ac:picMkLst>
            <pc:docMk/>
            <pc:sldMk cId="1461558895" sldId="634"/>
            <ac:picMk id="6" creationId="{133E54F6-66E9-1D06-140F-E2D7B344687B}"/>
          </ac:picMkLst>
        </pc:picChg>
        <pc:picChg chg="del">
          <ac:chgData name="Ahmed, Shareef" userId="ce7c6025-ca9f-4b65-b3ee-82447e2e582a" providerId="ADAL" clId="{8EC43650-F2F4-4EF4-B6D7-B6628C02D362}" dt="2023-11-15T00:38:47.753" v="6233" actId="478"/>
          <ac:picMkLst>
            <pc:docMk/>
            <pc:sldMk cId="1461558895" sldId="634"/>
            <ac:picMk id="9" creationId="{F8A70461-98AF-B86A-1F49-20207A4F11E3}"/>
          </ac:picMkLst>
        </pc:picChg>
        <pc:picChg chg="del">
          <ac:chgData name="Ahmed, Shareef" userId="ce7c6025-ca9f-4b65-b3ee-82447e2e582a" providerId="ADAL" clId="{8EC43650-F2F4-4EF4-B6D7-B6628C02D362}" dt="2023-11-15T00:38:47.753" v="6233" actId="478"/>
          <ac:picMkLst>
            <pc:docMk/>
            <pc:sldMk cId="1461558895" sldId="634"/>
            <ac:picMk id="80" creationId="{9E053859-BA9C-8F9C-FED1-FEC175C4735B}"/>
          </ac:picMkLst>
        </pc:picChg>
        <pc:cxnChg chg="del mod">
          <ac:chgData name="Ahmed, Shareef" userId="ce7c6025-ca9f-4b65-b3ee-82447e2e582a" providerId="ADAL" clId="{8EC43650-F2F4-4EF4-B6D7-B6628C02D362}" dt="2023-11-15T00:38:47.753" v="6233" actId="478"/>
          <ac:cxnSpMkLst>
            <pc:docMk/>
            <pc:sldMk cId="1461558895" sldId="634"/>
            <ac:cxnSpMk id="62" creationId="{C7C34F86-83C9-1A89-9D1F-05D74B662DF4}"/>
          </ac:cxnSpMkLst>
        </pc:cxnChg>
      </pc:sldChg>
      <pc:sldChg chg="addSp delSp modSp add mod">
        <pc:chgData name="Ahmed, Shareef" userId="ce7c6025-ca9f-4b65-b3ee-82447e2e582a" providerId="ADAL" clId="{8EC43650-F2F4-4EF4-B6D7-B6628C02D362}" dt="2023-11-20T20:16:28.929" v="12382" actId="20577"/>
        <pc:sldMkLst>
          <pc:docMk/>
          <pc:sldMk cId="156872341" sldId="635"/>
        </pc:sldMkLst>
        <pc:spChg chg="mod">
          <ac:chgData name="Ahmed, Shareef" userId="ce7c6025-ca9f-4b65-b3ee-82447e2e582a" providerId="ADAL" clId="{8EC43650-F2F4-4EF4-B6D7-B6628C02D362}" dt="2023-11-15T00:54:29.500" v="6884" actId="20577"/>
          <ac:spMkLst>
            <pc:docMk/>
            <pc:sldMk cId="156872341" sldId="635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5T00:54:33.060" v="6885" actId="478"/>
          <ac:spMkLst>
            <pc:docMk/>
            <pc:sldMk cId="156872341" sldId="635"/>
            <ac:spMk id="3" creationId="{9CEA8308-86EF-035D-E468-F49C6608EBBF}"/>
          </ac:spMkLst>
        </pc:spChg>
        <pc:spChg chg="add del mod">
          <ac:chgData name="Ahmed, Shareef" userId="ce7c6025-ca9f-4b65-b3ee-82447e2e582a" providerId="ADAL" clId="{8EC43650-F2F4-4EF4-B6D7-B6628C02D362}" dt="2023-11-15T08:18:38.318" v="11058"/>
          <ac:spMkLst>
            <pc:docMk/>
            <pc:sldMk cId="156872341" sldId="635"/>
            <ac:spMk id="3" creationId="{BE8EBC6B-C41A-7095-14EE-C0C9F2BA3F38}"/>
          </ac:spMkLst>
        </pc:spChg>
        <pc:spChg chg="mod">
          <ac:chgData name="Ahmed, Shareef" userId="ce7c6025-ca9f-4b65-b3ee-82447e2e582a" providerId="ADAL" clId="{8EC43650-F2F4-4EF4-B6D7-B6628C02D362}" dt="2023-11-20T20:16:28.929" v="12382" actId="20577"/>
          <ac:spMkLst>
            <pc:docMk/>
            <pc:sldMk cId="156872341" sldId="635"/>
            <ac:spMk id="6" creationId="{D884B780-25B4-5DAC-54AC-FDA2EDAE41B9}"/>
          </ac:spMkLst>
        </pc:spChg>
        <pc:graphicFrameChg chg="add del">
          <ac:chgData name="Ahmed, Shareef" userId="ce7c6025-ca9f-4b65-b3ee-82447e2e582a" providerId="ADAL" clId="{8EC43650-F2F4-4EF4-B6D7-B6628C02D362}" dt="2023-11-16T04:39:05.969" v="11318" actId="478"/>
          <ac:graphicFrameMkLst>
            <pc:docMk/>
            <pc:sldMk cId="156872341" sldId="635"/>
            <ac:graphicFrameMk id="3" creationId="{3E5A7840-D0C3-29E0-8BDB-332A916EF16A}"/>
          </ac:graphicFrameMkLst>
        </pc:graphicFrameChg>
        <pc:graphicFrameChg chg="add mod ord modGraphic">
          <ac:chgData name="Ahmed, Shareef" userId="ce7c6025-ca9f-4b65-b3ee-82447e2e582a" providerId="ADAL" clId="{8EC43650-F2F4-4EF4-B6D7-B6628C02D362}" dt="2023-11-20T20:14:52.665" v="12253" actId="167"/>
          <ac:graphicFrameMkLst>
            <pc:docMk/>
            <pc:sldMk cId="156872341" sldId="635"/>
            <ac:graphicFrameMk id="3" creationId="{444E1154-F897-3E7E-F79F-86BF5BA53D19}"/>
          </ac:graphicFrameMkLst>
        </pc:graphicFrameChg>
        <pc:graphicFrameChg chg="add del mod modGraphic">
          <ac:chgData name="Ahmed, Shareef" userId="ce7c6025-ca9f-4b65-b3ee-82447e2e582a" providerId="ADAL" clId="{8EC43650-F2F4-4EF4-B6D7-B6628C02D362}" dt="2023-11-20T20:12:57.606" v="12209" actId="478"/>
          <ac:graphicFrameMkLst>
            <pc:docMk/>
            <pc:sldMk cId="156872341" sldId="635"/>
            <ac:graphicFrameMk id="8" creationId="{741F75EB-A9C0-6001-34E0-DF71A8720A00}"/>
          </ac:graphicFrameMkLst>
        </pc:graphicFrameChg>
        <pc:picChg chg="mod">
          <ac:chgData name="Ahmed, Shareef" userId="ce7c6025-ca9f-4b65-b3ee-82447e2e582a" providerId="ADAL" clId="{8EC43650-F2F4-4EF4-B6D7-B6628C02D362}" dt="2023-11-20T20:15:14.353" v="12256" actId="1076"/>
          <ac:picMkLst>
            <pc:docMk/>
            <pc:sldMk cId="156872341" sldId="635"/>
            <ac:picMk id="7" creationId="{BFCE2A3A-0011-61D0-5659-BC106C5411C0}"/>
          </ac:picMkLst>
        </pc:picChg>
        <pc:picChg chg="del">
          <ac:chgData name="Ahmed, Shareef" userId="ce7c6025-ca9f-4b65-b3ee-82447e2e582a" providerId="ADAL" clId="{8EC43650-F2F4-4EF4-B6D7-B6628C02D362}" dt="2023-11-15T01:01:57.220" v="6888" actId="478"/>
          <ac:picMkLst>
            <pc:docMk/>
            <pc:sldMk cId="156872341" sldId="635"/>
            <ac:picMk id="10" creationId="{8259279D-18B1-7B22-6D50-30DDA216C0BF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38:20.497" v="11725"/>
        <pc:sldMkLst>
          <pc:docMk/>
          <pc:sldMk cId="3299829942" sldId="636"/>
        </pc:sldMkLst>
        <pc:spChg chg="add mod">
          <ac:chgData name="Ahmed, Shareef" userId="ce7c6025-ca9f-4b65-b3ee-82447e2e582a" providerId="ADAL" clId="{8EC43650-F2F4-4EF4-B6D7-B6628C02D362}" dt="2023-11-15T02:06:14.890" v="8198" actId="1076"/>
          <ac:spMkLst>
            <pc:docMk/>
            <pc:sldMk cId="3299829942" sldId="636"/>
            <ac:spMk id="7" creationId="{7D65F3CE-7F87-37DF-0715-E2541D39BE14}"/>
          </ac:spMkLst>
        </pc:spChg>
        <pc:spChg chg="add mod">
          <ac:chgData name="Ahmed, Shareef" userId="ce7c6025-ca9f-4b65-b3ee-82447e2e582a" providerId="ADAL" clId="{8EC43650-F2F4-4EF4-B6D7-B6628C02D362}" dt="2023-11-20T19:26:35.736" v="11724"/>
          <ac:spMkLst>
            <pc:docMk/>
            <pc:sldMk cId="3299829942" sldId="636"/>
            <ac:spMk id="8" creationId="{F2203D76-D59C-6A47-0859-6363B6C15627}"/>
          </ac:spMkLst>
        </pc:spChg>
        <pc:spChg chg="del">
          <ac:chgData name="Ahmed, Shareef" userId="ce7c6025-ca9f-4b65-b3ee-82447e2e582a" providerId="ADAL" clId="{8EC43650-F2F4-4EF4-B6D7-B6628C02D362}" dt="2023-11-15T02:02:03.748" v="8193" actId="478"/>
          <ac:spMkLst>
            <pc:docMk/>
            <pc:sldMk cId="3299829942" sldId="636"/>
            <ac:spMk id="9" creationId="{16CFDDD6-5F29-5291-7D72-5E58D2A5BABE}"/>
          </ac:spMkLst>
        </pc:spChg>
        <pc:spChg chg="del">
          <ac:chgData name="Ahmed, Shareef" userId="ce7c6025-ca9f-4b65-b3ee-82447e2e582a" providerId="ADAL" clId="{8EC43650-F2F4-4EF4-B6D7-B6628C02D362}" dt="2023-11-15T02:02:05.223" v="8194" actId="478"/>
          <ac:spMkLst>
            <pc:docMk/>
            <pc:sldMk cId="3299829942" sldId="636"/>
            <ac:spMk id="10" creationId="{A9E20F21-E0CA-3D6F-B65B-ABD354E952C3}"/>
          </ac:spMkLst>
        </pc:spChg>
        <pc:spChg chg="add mod">
          <ac:chgData name="Ahmed, Shareef" userId="ce7c6025-ca9f-4b65-b3ee-82447e2e582a" providerId="ADAL" clId="{8EC43650-F2F4-4EF4-B6D7-B6628C02D362}" dt="2023-11-15T06:19:43.516" v="9026" actId="403"/>
          <ac:spMkLst>
            <pc:docMk/>
            <pc:sldMk cId="3299829942" sldId="636"/>
            <ac:spMk id="10" creationId="{F143BD9F-5FAE-B6B1-1739-E4FDE7E2FA54}"/>
          </ac:spMkLst>
        </pc:spChg>
        <pc:picChg chg="mod">
          <ac:chgData name="Ahmed, Shareef" userId="ce7c6025-ca9f-4b65-b3ee-82447e2e582a" providerId="ADAL" clId="{8EC43650-F2F4-4EF4-B6D7-B6628C02D362}" dt="2023-11-15T02:12:21.707" v="8222" actId="1076"/>
          <ac:picMkLst>
            <pc:docMk/>
            <pc:sldMk cId="3299829942" sldId="636"/>
            <ac:picMk id="3" creationId="{BB0D55F9-DBF7-2B5A-95C9-829A30D5666F}"/>
          </ac:picMkLst>
        </pc:picChg>
        <pc:picChg chg="add mod">
          <ac:chgData name="Ahmed, Shareef" userId="ce7c6025-ca9f-4b65-b3ee-82447e2e582a" providerId="ADAL" clId="{8EC43650-F2F4-4EF4-B6D7-B6628C02D362}" dt="2023-11-15T02:05:56.298" v="8196" actId="1076"/>
          <ac:picMkLst>
            <pc:docMk/>
            <pc:sldMk cId="3299829942" sldId="636"/>
            <ac:picMk id="6" creationId="{088D4E4D-6E64-DD9B-4302-BC665BE962E1}"/>
          </ac:picMkLst>
        </pc:picChg>
        <pc:picChg chg="add del mod">
          <ac:chgData name="Ahmed, Shareef" userId="ce7c6025-ca9f-4b65-b3ee-82447e2e582a" providerId="ADAL" clId="{8EC43650-F2F4-4EF4-B6D7-B6628C02D362}" dt="2023-11-15T06:16:50.386" v="9004" actId="478"/>
          <ac:picMkLst>
            <pc:docMk/>
            <pc:sldMk cId="3299829942" sldId="636"/>
            <ac:picMk id="8" creationId="{96DCC087-B5C8-6AA5-EB44-37CD96C21B55}"/>
          </ac:picMkLst>
        </pc:picChg>
        <pc:picChg chg="add mod">
          <ac:chgData name="Ahmed, Shareef" userId="ce7c6025-ca9f-4b65-b3ee-82447e2e582a" providerId="ADAL" clId="{8EC43650-F2F4-4EF4-B6D7-B6628C02D362}" dt="2023-11-15T06:17:03.041" v="9009" actId="1076"/>
          <ac:picMkLst>
            <pc:docMk/>
            <pc:sldMk cId="3299829942" sldId="636"/>
            <ac:picMk id="9" creationId="{BE10C0E9-270C-A013-69C8-02A6A51A93AA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39:30.641" v="11784" actId="20577"/>
        <pc:sldMkLst>
          <pc:docMk/>
          <pc:sldMk cId="693097362" sldId="637"/>
        </pc:sldMkLst>
        <pc:spChg chg="add mod">
          <ac:chgData name="Ahmed, Shareef" userId="ce7c6025-ca9f-4b65-b3ee-82447e2e582a" providerId="ADAL" clId="{8EC43650-F2F4-4EF4-B6D7-B6628C02D362}" dt="2023-11-15T06:19:49.269" v="9027"/>
          <ac:spMkLst>
            <pc:docMk/>
            <pc:sldMk cId="693097362" sldId="637"/>
            <ac:spMk id="6" creationId="{072F76AD-6F3A-613A-5CEF-DBC69D05C0D8}"/>
          </ac:spMkLst>
        </pc:spChg>
        <pc:spChg chg="add mod">
          <ac:chgData name="Ahmed, Shareef" userId="ce7c6025-ca9f-4b65-b3ee-82447e2e582a" providerId="ADAL" clId="{8EC43650-F2F4-4EF4-B6D7-B6628C02D362}" dt="2023-11-20T19:39:30.641" v="11784" actId="20577"/>
          <ac:spMkLst>
            <pc:docMk/>
            <pc:sldMk cId="693097362" sldId="637"/>
            <ac:spMk id="10" creationId="{FFC9591E-FF1A-86C1-49B7-D0B0D9A0C02F}"/>
          </ac:spMkLst>
        </pc:spChg>
        <pc:spChg chg="add mod">
          <ac:chgData name="Ahmed, Shareef" userId="ce7c6025-ca9f-4b65-b3ee-82447e2e582a" providerId="ADAL" clId="{8EC43650-F2F4-4EF4-B6D7-B6628C02D362}" dt="2023-11-15T06:23:40.523" v="9134" actId="208"/>
          <ac:spMkLst>
            <pc:docMk/>
            <pc:sldMk cId="693097362" sldId="637"/>
            <ac:spMk id="11" creationId="{5C425696-142B-C857-7EE7-85C83567B3A7}"/>
          </ac:spMkLst>
        </pc:spChg>
        <pc:picChg chg="del">
          <ac:chgData name="Ahmed, Shareef" userId="ce7c6025-ca9f-4b65-b3ee-82447e2e582a" providerId="ADAL" clId="{8EC43650-F2F4-4EF4-B6D7-B6628C02D362}" dt="2023-11-15T02:12:27.435" v="8223" actId="478"/>
          <ac:picMkLst>
            <pc:docMk/>
            <pc:sldMk cId="693097362" sldId="637"/>
            <ac:picMk id="3" creationId="{BB0D55F9-DBF7-2B5A-95C9-829A30D5666F}"/>
          </ac:picMkLst>
        </pc:picChg>
        <pc:picChg chg="add mod">
          <ac:chgData name="Ahmed, Shareef" userId="ce7c6025-ca9f-4b65-b3ee-82447e2e582a" providerId="ADAL" clId="{8EC43650-F2F4-4EF4-B6D7-B6628C02D362}" dt="2023-11-15T06:17:07.543" v="9011"/>
          <ac:picMkLst>
            <pc:docMk/>
            <pc:sldMk cId="693097362" sldId="637"/>
            <ac:picMk id="3" creationId="{E00A85EC-6090-0535-EF63-5D020773C97A}"/>
          </ac:picMkLst>
        </pc:picChg>
        <pc:picChg chg="del">
          <ac:chgData name="Ahmed, Shareef" userId="ce7c6025-ca9f-4b65-b3ee-82447e2e582a" providerId="ADAL" clId="{8EC43650-F2F4-4EF4-B6D7-B6628C02D362}" dt="2023-11-15T02:06:46.754" v="8203" actId="478"/>
          <ac:picMkLst>
            <pc:docMk/>
            <pc:sldMk cId="693097362" sldId="637"/>
            <ac:picMk id="6" creationId="{088D4E4D-6E64-DD9B-4302-BC665BE962E1}"/>
          </ac:picMkLst>
        </pc:picChg>
        <pc:picChg chg="add mod ord">
          <ac:chgData name="Ahmed, Shareef" userId="ce7c6025-ca9f-4b65-b3ee-82447e2e582a" providerId="ADAL" clId="{8EC43650-F2F4-4EF4-B6D7-B6628C02D362}" dt="2023-11-15T06:23:09.727" v="9127" actId="1076"/>
          <ac:picMkLst>
            <pc:docMk/>
            <pc:sldMk cId="693097362" sldId="637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27.860" v="8224"/>
          <ac:picMkLst>
            <pc:docMk/>
            <pc:sldMk cId="693097362" sldId="637"/>
            <ac:picMk id="9" creationId="{0CE2E14E-D13C-3DD3-D8EE-DDC7CA0074E4}"/>
          </ac:picMkLst>
        </pc:picChg>
        <pc:picChg chg="add del mod">
          <ac:chgData name="Ahmed, Shareef" userId="ce7c6025-ca9f-4b65-b3ee-82447e2e582a" providerId="ADAL" clId="{8EC43650-F2F4-4EF4-B6D7-B6628C02D362}" dt="2023-11-15T06:17:07.125" v="9010" actId="478"/>
          <ac:picMkLst>
            <pc:docMk/>
            <pc:sldMk cId="693097362" sldId="637"/>
            <ac:picMk id="10" creationId="{6CF0D4BC-5AB2-C55D-7284-51F5BEDCB062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38:20.497" v="11725"/>
        <pc:sldMkLst>
          <pc:docMk/>
          <pc:sldMk cId="39705234" sldId="638"/>
        </pc:sldMkLst>
        <pc:spChg chg="add mod">
          <ac:chgData name="Ahmed, Shareef" userId="ce7c6025-ca9f-4b65-b3ee-82447e2e582a" providerId="ADAL" clId="{8EC43650-F2F4-4EF4-B6D7-B6628C02D362}" dt="2023-11-15T06:19:50.928" v="9028"/>
          <ac:spMkLst>
            <pc:docMk/>
            <pc:sldMk cId="39705234" sldId="638"/>
            <ac:spMk id="8" creationId="{38481587-893E-FAA1-55B1-1F759DCB9F0E}"/>
          </ac:spMkLst>
        </pc:spChg>
        <pc:spChg chg="add mod">
          <ac:chgData name="Ahmed, Shareef" userId="ce7c6025-ca9f-4b65-b3ee-82447e2e582a" providerId="ADAL" clId="{8EC43650-F2F4-4EF4-B6D7-B6628C02D362}" dt="2023-11-15T06:23:44.863" v="9135"/>
          <ac:spMkLst>
            <pc:docMk/>
            <pc:sldMk cId="39705234" sldId="638"/>
            <ac:spMk id="11" creationId="{4DF103B3-A691-9154-B2C6-9015975901AC}"/>
          </ac:spMkLst>
        </pc:spChg>
        <pc:picChg chg="del">
          <ac:chgData name="Ahmed, Shareef" userId="ce7c6025-ca9f-4b65-b3ee-82447e2e582a" providerId="ADAL" clId="{8EC43650-F2F4-4EF4-B6D7-B6628C02D362}" dt="2023-11-15T02:12:30.069" v="8225" actId="478"/>
          <ac:picMkLst>
            <pc:docMk/>
            <pc:sldMk cId="39705234" sldId="638"/>
            <ac:picMk id="3" creationId="{BB0D55F9-DBF7-2B5A-95C9-829A30D5666F}"/>
          </ac:picMkLst>
        </pc:picChg>
        <pc:picChg chg="add mod">
          <ac:chgData name="Ahmed, Shareef" userId="ce7c6025-ca9f-4b65-b3ee-82447e2e582a" providerId="ADAL" clId="{8EC43650-F2F4-4EF4-B6D7-B6628C02D362}" dt="2023-11-15T06:17:10.097" v="9013"/>
          <ac:picMkLst>
            <pc:docMk/>
            <pc:sldMk cId="39705234" sldId="638"/>
            <ac:picMk id="3" creationId="{D9866892-45E6-5A29-7E24-02647E97604F}"/>
          </ac:picMkLst>
        </pc:picChg>
        <pc:picChg chg="add mod ord">
          <ac:chgData name="Ahmed, Shareef" userId="ce7c6025-ca9f-4b65-b3ee-82447e2e582a" providerId="ADAL" clId="{8EC43650-F2F4-4EF4-B6D7-B6628C02D362}" dt="2023-11-15T02:09:15.181" v="8209" actId="167"/>
          <ac:picMkLst>
            <pc:docMk/>
            <pc:sldMk cId="39705234" sldId="638"/>
            <ac:picMk id="6" creationId="{AE7025C5-C43F-487A-EF92-F8C7D75ED4E1}"/>
          </ac:picMkLst>
        </pc:picChg>
        <pc:picChg chg="del">
          <ac:chgData name="Ahmed, Shareef" userId="ce7c6025-ca9f-4b65-b3ee-82447e2e582a" providerId="ADAL" clId="{8EC43650-F2F4-4EF4-B6D7-B6628C02D362}" dt="2023-11-15T02:09:18.497" v="8210" actId="478"/>
          <ac:picMkLst>
            <pc:docMk/>
            <pc:sldMk cId="39705234" sldId="638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30.486" v="8226"/>
          <ac:picMkLst>
            <pc:docMk/>
            <pc:sldMk cId="39705234" sldId="638"/>
            <ac:picMk id="9" creationId="{8A63A01A-4F17-1670-EE6B-088AE7BEC420}"/>
          </ac:picMkLst>
        </pc:picChg>
        <pc:picChg chg="add del mod">
          <ac:chgData name="Ahmed, Shareef" userId="ce7c6025-ca9f-4b65-b3ee-82447e2e582a" providerId="ADAL" clId="{8EC43650-F2F4-4EF4-B6D7-B6628C02D362}" dt="2023-11-15T06:17:09.751" v="9012" actId="478"/>
          <ac:picMkLst>
            <pc:docMk/>
            <pc:sldMk cId="39705234" sldId="638"/>
            <ac:picMk id="10" creationId="{27C7E1B8-0112-4997-0D15-97924DAD358D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38:20.497" v="11725"/>
        <pc:sldMkLst>
          <pc:docMk/>
          <pc:sldMk cId="922380374" sldId="639"/>
        </pc:sldMkLst>
        <pc:spChg chg="add mod">
          <ac:chgData name="Ahmed, Shareef" userId="ce7c6025-ca9f-4b65-b3ee-82447e2e582a" providerId="ADAL" clId="{8EC43650-F2F4-4EF4-B6D7-B6628C02D362}" dt="2023-11-15T06:19:52.612" v="9029"/>
          <ac:spMkLst>
            <pc:docMk/>
            <pc:sldMk cId="922380374" sldId="639"/>
            <ac:spMk id="8" creationId="{EA31DA6E-FC88-E5C9-DE6A-56BA24C16E69}"/>
          </ac:spMkLst>
        </pc:spChg>
        <pc:spChg chg="add mod">
          <ac:chgData name="Ahmed, Shareef" userId="ce7c6025-ca9f-4b65-b3ee-82447e2e582a" providerId="ADAL" clId="{8EC43650-F2F4-4EF4-B6D7-B6628C02D362}" dt="2023-11-15T06:23:46.372" v="9136"/>
          <ac:spMkLst>
            <pc:docMk/>
            <pc:sldMk cId="922380374" sldId="639"/>
            <ac:spMk id="11" creationId="{AF43365E-30E1-1326-8CAD-C6972539CFC7}"/>
          </ac:spMkLst>
        </pc:spChg>
        <pc:picChg chg="add mod">
          <ac:chgData name="Ahmed, Shareef" userId="ce7c6025-ca9f-4b65-b3ee-82447e2e582a" providerId="ADAL" clId="{8EC43650-F2F4-4EF4-B6D7-B6628C02D362}" dt="2023-11-15T06:17:13.071" v="9015"/>
          <ac:picMkLst>
            <pc:docMk/>
            <pc:sldMk cId="922380374" sldId="639"/>
            <ac:picMk id="3" creationId="{18DBB499-2C27-7BC3-7AED-4725C748D6E5}"/>
          </ac:picMkLst>
        </pc:picChg>
        <pc:picChg chg="del">
          <ac:chgData name="Ahmed, Shareef" userId="ce7c6025-ca9f-4b65-b3ee-82447e2e582a" providerId="ADAL" clId="{8EC43650-F2F4-4EF4-B6D7-B6628C02D362}" dt="2023-11-15T02:12:32.762" v="8227" actId="478"/>
          <ac:picMkLst>
            <pc:docMk/>
            <pc:sldMk cId="922380374" sldId="639"/>
            <ac:picMk id="3" creationId="{BB0D55F9-DBF7-2B5A-95C9-829A30D5666F}"/>
          </ac:picMkLst>
        </pc:picChg>
        <pc:picChg chg="add mod ord">
          <ac:chgData name="Ahmed, Shareef" userId="ce7c6025-ca9f-4b65-b3ee-82447e2e582a" providerId="ADAL" clId="{8EC43650-F2F4-4EF4-B6D7-B6628C02D362}" dt="2023-11-15T02:09:42.657" v="8213" actId="167"/>
          <ac:picMkLst>
            <pc:docMk/>
            <pc:sldMk cId="922380374" sldId="639"/>
            <ac:picMk id="6" creationId="{31F6BC4D-CA06-84D9-0948-A45A450A7AFE}"/>
          </ac:picMkLst>
        </pc:picChg>
        <pc:picChg chg="del">
          <ac:chgData name="Ahmed, Shareef" userId="ce7c6025-ca9f-4b65-b3ee-82447e2e582a" providerId="ADAL" clId="{8EC43650-F2F4-4EF4-B6D7-B6628C02D362}" dt="2023-11-15T02:09:50.495" v="8214" actId="478"/>
          <ac:picMkLst>
            <pc:docMk/>
            <pc:sldMk cId="922380374" sldId="639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32.981" v="8228"/>
          <ac:picMkLst>
            <pc:docMk/>
            <pc:sldMk cId="922380374" sldId="639"/>
            <ac:picMk id="9" creationId="{6E736F5D-2BA6-5E12-E71D-34A75D207B51}"/>
          </ac:picMkLst>
        </pc:picChg>
        <pc:picChg chg="add del mod">
          <ac:chgData name="Ahmed, Shareef" userId="ce7c6025-ca9f-4b65-b3ee-82447e2e582a" providerId="ADAL" clId="{8EC43650-F2F4-4EF4-B6D7-B6628C02D362}" dt="2023-11-15T06:17:12.710" v="9014" actId="478"/>
          <ac:picMkLst>
            <pc:docMk/>
            <pc:sldMk cId="922380374" sldId="639"/>
            <ac:picMk id="10" creationId="{6846278E-9B93-2A49-152D-F9B00C6844C1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19:38:20.497" v="11725"/>
        <pc:sldMkLst>
          <pc:docMk/>
          <pc:sldMk cId="2372515162" sldId="640"/>
        </pc:sldMkLst>
        <pc:spChg chg="add mod">
          <ac:chgData name="Ahmed, Shareef" userId="ce7c6025-ca9f-4b65-b3ee-82447e2e582a" providerId="ADAL" clId="{8EC43650-F2F4-4EF4-B6D7-B6628C02D362}" dt="2023-11-15T06:19:54.481" v="9030"/>
          <ac:spMkLst>
            <pc:docMk/>
            <pc:sldMk cId="2372515162" sldId="640"/>
            <ac:spMk id="8" creationId="{29F53D63-53B8-FAC2-F36A-FE99BAACE795}"/>
          </ac:spMkLst>
        </pc:spChg>
        <pc:spChg chg="add mod">
          <ac:chgData name="Ahmed, Shareef" userId="ce7c6025-ca9f-4b65-b3ee-82447e2e582a" providerId="ADAL" clId="{8EC43650-F2F4-4EF4-B6D7-B6628C02D362}" dt="2023-11-15T06:23:48.140" v="9137"/>
          <ac:spMkLst>
            <pc:docMk/>
            <pc:sldMk cId="2372515162" sldId="640"/>
            <ac:spMk id="11" creationId="{B09652F6-4255-383A-990F-AE914FBC3AC3}"/>
          </ac:spMkLst>
        </pc:spChg>
        <pc:picChg chg="add mod">
          <ac:chgData name="Ahmed, Shareef" userId="ce7c6025-ca9f-4b65-b3ee-82447e2e582a" providerId="ADAL" clId="{8EC43650-F2F4-4EF4-B6D7-B6628C02D362}" dt="2023-11-15T06:17:15.470" v="9017"/>
          <ac:picMkLst>
            <pc:docMk/>
            <pc:sldMk cId="2372515162" sldId="640"/>
            <ac:picMk id="3" creationId="{A15AA527-9EB3-38FA-B0F3-CD8CFBE0E493}"/>
          </ac:picMkLst>
        </pc:picChg>
        <pc:picChg chg="del">
          <ac:chgData name="Ahmed, Shareef" userId="ce7c6025-ca9f-4b65-b3ee-82447e2e582a" providerId="ADAL" clId="{8EC43650-F2F4-4EF4-B6D7-B6628C02D362}" dt="2023-11-15T02:12:35.254" v="8229" actId="478"/>
          <ac:picMkLst>
            <pc:docMk/>
            <pc:sldMk cId="2372515162" sldId="640"/>
            <ac:picMk id="3" creationId="{BB0D55F9-DBF7-2B5A-95C9-829A30D5666F}"/>
          </ac:picMkLst>
        </pc:picChg>
        <pc:picChg chg="add mod ord">
          <ac:chgData name="Ahmed, Shareef" userId="ce7c6025-ca9f-4b65-b3ee-82447e2e582a" providerId="ADAL" clId="{8EC43650-F2F4-4EF4-B6D7-B6628C02D362}" dt="2023-11-15T02:10:21.387" v="8217" actId="167"/>
          <ac:picMkLst>
            <pc:docMk/>
            <pc:sldMk cId="2372515162" sldId="640"/>
            <ac:picMk id="6" creationId="{BE322752-5C91-AC79-7ADB-D922CCA93C31}"/>
          </ac:picMkLst>
        </pc:picChg>
        <pc:picChg chg="del">
          <ac:chgData name="Ahmed, Shareef" userId="ce7c6025-ca9f-4b65-b3ee-82447e2e582a" providerId="ADAL" clId="{8EC43650-F2F4-4EF4-B6D7-B6628C02D362}" dt="2023-11-15T02:10:23.696" v="8218" actId="478"/>
          <ac:picMkLst>
            <pc:docMk/>
            <pc:sldMk cId="2372515162" sldId="640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35.751" v="8230"/>
          <ac:picMkLst>
            <pc:docMk/>
            <pc:sldMk cId="2372515162" sldId="640"/>
            <ac:picMk id="9" creationId="{AFF89074-ADD5-732C-5727-0C625611AF55}"/>
          </ac:picMkLst>
        </pc:picChg>
        <pc:picChg chg="add del mod">
          <ac:chgData name="Ahmed, Shareef" userId="ce7c6025-ca9f-4b65-b3ee-82447e2e582a" providerId="ADAL" clId="{8EC43650-F2F4-4EF4-B6D7-B6628C02D362}" dt="2023-11-15T06:17:15.196" v="9016" actId="478"/>
          <ac:picMkLst>
            <pc:docMk/>
            <pc:sldMk cId="2372515162" sldId="640"/>
            <ac:picMk id="10" creationId="{4DF2E4E0-20C6-A441-6546-B3DB4B27CC35}"/>
          </ac:picMkLst>
        </pc:picChg>
      </pc:sldChg>
      <pc:sldChg chg="addSp delSp modSp add mod modTransition">
        <pc:chgData name="Ahmed, Shareef" userId="ce7c6025-ca9f-4b65-b3ee-82447e2e582a" providerId="ADAL" clId="{8EC43650-F2F4-4EF4-B6D7-B6628C02D362}" dt="2023-11-20T20:19:33.018" v="12385" actId="20577"/>
        <pc:sldMkLst>
          <pc:docMk/>
          <pc:sldMk cId="2775318478" sldId="641"/>
        </pc:sldMkLst>
        <pc:spChg chg="add mod">
          <ac:chgData name="Ahmed, Shareef" userId="ce7c6025-ca9f-4b65-b3ee-82447e2e582a" providerId="ADAL" clId="{8EC43650-F2F4-4EF4-B6D7-B6628C02D362}" dt="2023-11-20T20:19:33.018" v="12385" actId="20577"/>
          <ac:spMkLst>
            <pc:docMk/>
            <pc:sldMk cId="2775318478" sldId="641"/>
            <ac:spMk id="3" creationId="{25CF1399-FC9E-7BCF-09C8-2400C4BCD6CD}"/>
          </ac:spMkLst>
        </pc:spChg>
        <pc:spChg chg="add mod">
          <ac:chgData name="Ahmed, Shareef" userId="ce7c6025-ca9f-4b65-b3ee-82447e2e582a" providerId="ADAL" clId="{8EC43650-F2F4-4EF4-B6D7-B6628C02D362}" dt="2023-11-15T06:20:46.352" v="9038" actId="207"/>
          <ac:spMkLst>
            <pc:docMk/>
            <pc:sldMk cId="2775318478" sldId="641"/>
            <ac:spMk id="6" creationId="{3F298D60-BC04-05E6-B287-98F74FD09746}"/>
          </ac:spMkLst>
        </pc:spChg>
        <pc:spChg chg="del">
          <ac:chgData name="Ahmed, Shareef" userId="ce7c6025-ca9f-4b65-b3ee-82447e2e582a" providerId="ADAL" clId="{8EC43650-F2F4-4EF4-B6D7-B6628C02D362}" dt="2023-11-15T02:13:13.360" v="8233" actId="478"/>
          <ac:spMkLst>
            <pc:docMk/>
            <pc:sldMk cId="2775318478" sldId="641"/>
            <ac:spMk id="7" creationId="{7D65F3CE-7F87-37DF-0715-E2541D39BE14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8" creationId="{2D8B2DBE-1AA6-A6C1-37E1-4BC9C71B20A4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1" creationId="{CB14D62E-C57A-4A47-3737-DF1A5D02A68D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2" creationId="{2EFD6A4A-B785-4D70-9F95-E2E50456A188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3" creationId="{AA58EBEC-12ED-8EE6-B500-A5D4A75FB537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4" creationId="{6D3622A5-BA59-AAA3-98F0-43CF70C65757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5" creationId="{E845052D-DEB8-5A50-9CE3-97E7859A7FD3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6" creationId="{B49DDA0D-5805-3BBD-D069-426849BEAC8D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7" creationId="{CE5FA210-1382-E66C-F20A-9450B824DD63}"/>
          </ac:spMkLst>
        </pc:spChg>
        <pc:spChg chg="add del mod">
          <ac:chgData name="Ahmed, Shareef" userId="ce7c6025-ca9f-4b65-b3ee-82447e2e582a" providerId="ADAL" clId="{8EC43650-F2F4-4EF4-B6D7-B6628C02D362}" dt="2023-11-15T02:40:19.212" v="8481"/>
          <ac:spMkLst>
            <pc:docMk/>
            <pc:sldMk cId="2775318478" sldId="641"/>
            <ac:spMk id="18" creationId="{BC986238-D718-062E-0982-F4104DD3E6F9}"/>
          </ac:spMkLst>
        </pc:spChg>
        <pc:spChg chg="add mod">
          <ac:chgData name="Ahmed, Shareef" userId="ce7c6025-ca9f-4b65-b3ee-82447e2e582a" providerId="ADAL" clId="{8EC43650-F2F4-4EF4-B6D7-B6628C02D362}" dt="2023-11-15T06:45:31.016" v="9304" actId="255"/>
          <ac:spMkLst>
            <pc:docMk/>
            <pc:sldMk cId="2775318478" sldId="641"/>
            <ac:spMk id="21" creationId="{112EFFED-135B-074E-E5A7-03B77593680E}"/>
          </ac:spMkLst>
        </pc:spChg>
        <pc:spChg chg="add del mod">
          <ac:chgData name="Ahmed, Shareef" userId="ce7c6025-ca9f-4b65-b3ee-82447e2e582a" providerId="ADAL" clId="{8EC43650-F2F4-4EF4-B6D7-B6628C02D362}" dt="2023-11-15T06:33:12.285" v="9239" actId="478"/>
          <ac:spMkLst>
            <pc:docMk/>
            <pc:sldMk cId="2775318478" sldId="641"/>
            <ac:spMk id="22" creationId="{D435FB45-FAD2-3634-3406-FB5F28762AD5}"/>
          </ac:spMkLst>
        </pc:spChg>
        <pc:spChg chg="add mod">
          <ac:chgData name="Ahmed, Shareef" userId="ce7c6025-ca9f-4b65-b3ee-82447e2e582a" providerId="ADAL" clId="{8EC43650-F2F4-4EF4-B6D7-B6628C02D362}" dt="2023-11-15T06:45:01.479" v="9303" actId="115"/>
          <ac:spMkLst>
            <pc:docMk/>
            <pc:sldMk cId="2775318478" sldId="641"/>
            <ac:spMk id="23" creationId="{8CD49651-CFB0-90CE-0FE6-62B60E88F376}"/>
          </ac:spMkLst>
        </pc:spChg>
        <pc:grpChg chg="add mod">
          <ac:chgData name="Ahmed, Shareef" userId="ce7c6025-ca9f-4b65-b3ee-82447e2e582a" providerId="ADAL" clId="{8EC43650-F2F4-4EF4-B6D7-B6628C02D362}" dt="2023-11-15T02:45:02.188" v="8603" actId="1076"/>
          <ac:grpSpMkLst>
            <pc:docMk/>
            <pc:sldMk cId="2775318478" sldId="641"/>
            <ac:grpSpMk id="20" creationId="{4A68A238-3066-7925-335E-13020E246DF4}"/>
          </ac:grpSpMkLst>
        </pc:grpChg>
        <pc:picChg chg="del">
          <ac:chgData name="Ahmed, Shareef" userId="ce7c6025-ca9f-4b65-b3ee-82447e2e582a" providerId="ADAL" clId="{8EC43650-F2F4-4EF4-B6D7-B6628C02D362}" dt="2023-11-15T02:13:10.284" v="8232" actId="478"/>
          <ac:picMkLst>
            <pc:docMk/>
            <pc:sldMk cId="2775318478" sldId="641"/>
            <ac:picMk id="6" creationId="{BE322752-5C91-AC79-7ADB-D922CCA93C31}"/>
          </ac:picMkLst>
        </pc:picChg>
        <pc:picChg chg="del">
          <ac:chgData name="Ahmed, Shareef" userId="ce7c6025-ca9f-4b65-b3ee-82447e2e582a" providerId="ADAL" clId="{8EC43650-F2F4-4EF4-B6D7-B6628C02D362}" dt="2023-11-15T02:13:15.745" v="8235" actId="478"/>
          <ac:picMkLst>
            <pc:docMk/>
            <pc:sldMk cId="2775318478" sldId="641"/>
            <ac:picMk id="9" creationId="{AFF89074-ADD5-732C-5727-0C625611AF55}"/>
          </ac:picMkLst>
        </pc:picChg>
        <pc:picChg chg="del">
          <ac:chgData name="Ahmed, Shareef" userId="ce7c6025-ca9f-4b65-b3ee-82447e2e582a" providerId="ADAL" clId="{8EC43650-F2F4-4EF4-B6D7-B6628C02D362}" dt="2023-11-15T02:13:14.606" v="8234" actId="478"/>
          <ac:picMkLst>
            <pc:docMk/>
            <pc:sldMk cId="2775318478" sldId="641"/>
            <ac:picMk id="10" creationId="{4DF2E4E0-20C6-A441-6546-B3DB4B27CC35}"/>
          </ac:picMkLst>
        </pc:picChg>
        <pc:picChg chg="add mod">
          <ac:chgData name="Ahmed, Shareef" userId="ce7c6025-ca9f-4b65-b3ee-82447e2e582a" providerId="ADAL" clId="{8EC43650-F2F4-4EF4-B6D7-B6628C02D362}" dt="2023-11-15T02:45:05.848" v="8604" actId="1076"/>
          <ac:picMkLst>
            <pc:docMk/>
            <pc:sldMk cId="2775318478" sldId="641"/>
            <ac:picMk id="19" creationId="{53B635EC-F3A0-131B-4F38-9D2071C40DBC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7:03:03.819" v="9896" actId="20577"/>
        <pc:sldMkLst>
          <pc:docMk/>
          <pc:sldMk cId="2513669056" sldId="642"/>
        </pc:sldMkLst>
        <pc:spChg chg="mod">
          <ac:chgData name="Ahmed, Shareef" userId="ce7c6025-ca9f-4b65-b3ee-82447e2e582a" providerId="ADAL" clId="{8EC43650-F2F4-4EF4-B6D7-B6628C02D362}" dt="2023-11-15T06:45:47.963" v="9324" actId="20577"/>
          <ac:spMkLst>
            <pc:docMk/>
            <pc:sldMk cId="2513669056" sldId="642"/>
            <ac:spMk id="2" creationId="{00000000-0000-0000-0000-000000000000}"/>
          </ac:spMkLst>
        </pc:spChg>
        <pc:spChg chg="del mod">
          <ac:chgData name="Ahmed, Shareef" userId="ce7c6025-ca9f-4b65-b3ee-82447e2e582a" providerId="ADAL" clId="{8EC43650-F2F4-4EF4-B6D7-B6628C02D362}" dt="2023-11-15T06:49:31.039" v="9358"/>
          <ac:spMkLst>
            <pc:docMk/>
            <pc:sldMk cId="2513669056" sldId="642"/>
            <ac:spMk id="3" creationId="{25CF1399-FC9E-7BCF-09C8-2400C4BCD6CD}"/>
          </ac:spMkLst>
        </pc:spChg>
        <pc:spChg chg="del">
          <ac:chgData name="Ahmed, Shareef" userId="ce7c6025-ca9f-4b65-b3ee-82447e2e582a" providerId="ADAL" clId="{8EC43650-F2F4-4EF4-B6D7-B6628C02D362}" dt="2023-11-15T06:49:02.483" v="9351" actId="478"/>
          <ac:spMkLst>
            <pc:docMk/>
            <pc:sldMk cId="2513669056" sldId="642"/>
            <ac:spMk id="6" creationId="{3F298D60-BC04-05E6-B287-98F74FD09746}"/>
          </ac:spMkLst>
        </pc:spChg>
        <pc:spChg chg="add mod">
          <ac:chgData name="Ahmed, Shareef" userId="ce7c6025-ca9f-4b65-b3ee-82447e2e582a" providerId="ADAL" clId="{8EC43650-F2F4-4EF4-B6D7-B6628C02D362}" dt="2023-11-15T06:50:49.923" v="9373" actId="1076"/>
          <ac:spMkLst>
            <pc:docMk/>
            <pc:sldMk cId="2513669056" sldId="642"/>
            <ac:spMk id="7" creationId="{A540E3BD-49D5-05AE-F177-B7A20743DA66}"/>
          </ac:spMkLst>
        </pc:spChg>
        <pc:spChg chg="add mod">
          <ac:chgData name="Ahmed, Shareef" userId="ce7c6025-ca9f-4b65-b3ee-82447e2e582a" providerId="ADAL" clId="{8EC43650-F2F4-4EF4-B6D7-B6628C02D362}" dt="2023-11-15T07:03:03.819" v="9896" actId="20577"/>
          <ac:spMkLst>
            <pc:docMk/>
            <pc:sldMk cId="2513669056" sldId="642"/>
            <ac:spMk id="10" creationId="{413D97D4-E3C9-24AE-7E64-7DF9FC9CF292}"/>
          </ac:spMkLst>
        </pc:spChg>
        <pc:spChg chg="del">
          <ac:chgData name="Ahmed, Shareef" userId="ce7c6025-ca9f-4b65-b3ee-82447e2e582a" providerId="ADAL" clId="{8EC43650-F2F4-4EF4-B6D7-B6628C02D362}" dt="2023-11-15T06:49:02.483" v="9351" actId="478"/>
          <ac:spMkLst>
            <pc:docMk/>
            <pc:sldMk cId="2513669056" sldId="642"/>
            <ac:spMk id="21" creationId="{112EFFED-135B-074E-E5A7-03B77593680E}"/>
          </ac:spMkLst>
        </pc:spChg>
        <pc:spChg chg="del">
          <ac:chgData name="Ahmed, Shareef" userId="ce7c6025-ca9f-4b65-b3ee-82447e2e582a" providerId="ADAL" clId="{8EC43650-F2F4-4EF4-B6D7-B6628C02D362}" dt="2023-11-15T06:49:02.483" v="9351" actId="478"/>
          <ac:spMkLst>
            <pc:docMk/>
            <pc:sldMk cId="2513669056" sldId="642"/>
            <ac:spMk id="23" creationId="{8CD49651-CFB0-90CE-0FE6-62B60E88F376}"/>
          </ac:spMkLst>
        </pc:spChg>
        <pc:grpChg chg="del">
          <ac:chgData name="Ahmed, Shareef" userId="ce7c6025-ca9f-4b65-b3ee-82447e2e582a" providerId="ADAL" clId="{8EC43650-F2F4-4EF4-B6D7-B6628C02D362}" dt="2023-11-15T06:49:07.352" v="9352" actId="478"/>
          <ac:grpSpMkLst>
            <pc:docMk/>
            <pc:sldMk cId="2513669056" sldId="642"/>
            <ac:grpSpMk id="20" creationId="{4A68A238-3066-7925-335E-13020E246DF4}"/>
          </ac:grpSpMkLst>
        </pc:grpChg>
        <pc:picChg chg="add mod">
          <ac:chgData name="Ahmed, Shareef" userId="ce7c6025-ca9f-4b65-b3ee-82447e2e582a" providerId="ADAL" clId="{8EC43650-F2F4-4EF4-B6D7-B6628C02D362}" dt="2023-11-15T06:55:22.061" v="9486" actId="1076"/>
          <ac:picMkLst>
            <pc:docMk/>
            <pc:sldMk cId="2513669056" sldId="642"/>
            <ac:picMk id="9" creationId="{FC9176B8-B122-8AA4-70B8-FF72EC9C2899}"/>
          </ac:picMkLst>
        </pc:picChg>
        <pc:picChg chg="del">
          <ac:chgData name="Ahmed, Shareef" userId="ce7c6025-ca9f-4b65-b3ee-82447e2e582a" providerId="ADAL" clId="{8EC43650-F2F4-4EF4-B6D7-B6628C02D362}" dt="2023-11-15T06:48:58.078" v="9350" actId="478"/>
          <ac:picMkLst>
            <pc:docMk/>
            <pc:sldMk cId="2513669056" sldId="642"/>
            <ac:picMk id="19" creationId="{53B635EC-F3A0-131B-4F38-9D2071C40DBC}"/>
          </ac:picMkLst>
        </pc:picChg>
      </pc:sldChg>
      <pc:sldChg chg="modSp add mod">
        <pc:chgData name="Ahmed, Shareef" userId="ce7c6025-ca9f-4b65-b3ee-82447e2e582a" providerId="ADAL" clId="{8EC43650-F2F4-4EF4-B6D7-B6628C02D362}" dt="2023-11-15T07:22:18.684" v="10172" actId="20577"/>
        <pc:sldMkLst>
          <pc:docMk/>
          <pc:sldMk cId="1045288042" sldId="643"/>
        </pc:sldMkLst>
        <pc:spChg chg="mod">
          <ac:chgData name="Ahmed, Shareef" userId="ce7c6025-ca9f-4b65-b3ee-82447e2e582a" providerId="ADAL" clId="{8EC43650-F2F4-4EF4-B6D7-B6628C02D362}" dt="2023-11-15T07:22:18.684" v="10172" actId="20577"/>
          <ac:spMkLst>
            <pc:docMk/>
            <pc:sldMk cId="1045288042" sldId="643"/>
            <ac:spMk id="7" creationId="{A540E3BD-49D5-05AE-F177-B7A20743DA66}"/>
          </ac:spMkLst>
        </pc:spChg>
        <pc:spChg chg="mod">
          <ac:chgData name="Ahmed, Shareef" userId="ce7c6025-ca9f-4b65-b3ee-82447e2e582a" providerId="ADAL" clId="{8EC43650-F2F4-4EF4-B6D7-B6628C02D362}" dt="2023-11-15T07:14:11.409" v="10169" actId="20577"/>
          <ac:spMkLst>
            <pc:docMk/>
            <pc:sldMk cId="1045288042" sldId="643"/>
            <ac:spMk id="10" creationId="{413D97D4-E3C9-24AE-7E64-7DF9FC9CF292}"/>
          </ac:spMkLst>
        </pc:spChg>
      </pc:sldChg>
      <pc:sldChg chg="modSp add mod">
        <pc:chgData name="Ahmed, Shareef" userId="ce7c6025-ca9f-4b65-b3ee-82447e2e582a" providerId="ADAL" clId="{8EC43650-F2F4-4EF4-B6D7-B6628C02D362}" dt="2023-11-15T07:23:47.363" v="10268" actId="1076"/>
        <pc:sldMkLst>
          <pc:docMk/>
          <pc:sldMk cId="1763278394" sldId="644"/>
        </pc:sldMkLst>
        <pc:spChg chg="mod">
          <ac:chgData name="Ahmed, Shareef" userId="ce7c6025-ca9f-4b65-b3ee-82447e2e582a" providerId="ADAL" clId="{8EC43650-F2F4-4EF4-B6D7-B6628C02D362}" dt="2023-11-15T07:23:43.430" v="10267" actId="1076"/>
          <ac:spMkLst>
            <pc:docMk/>
            <pc:sldMk cId="1763278394" sldId="644"/>
            <ac:spMk id="7" creationId="{A540E3BD-49D5-05AE-F177-B7A20743DA66}"/>
          </ac:spMkLst>
        </pc:spChg>
        <pc:spChg chg="mod">
          <ac:chgData name="Ahmed, Shareef" userId="ce7c6025-ca9f-4b65-b3ee-82447e2e582a" providerId="ADAL" clId="{8EC43650-F2F4-4EF4-B6D7-B6628C02D362}" dt="2023-11-15T07:23:47.363" v="10268" actId="1076"/>
          <ac:spMkLst>
            <pc:docMk/>
            <pc:sldMk cId="1763278394" sldId="644"/>
            <ac:spMk id="10" creationId="{413D97D4-E3C9-24AE-7E64-7DF9FC9CF292}"/>
          </ac:spMkLst>
        </pc:spChg>
        <pc:picChg chg="mod">
          <ac:chgData name="Ahmed, Shareef" userId="ce7c6025-ca9f-4b65-b3ee-82447e2e582a" providerId="ADAL" clId="{8EC43650-F2F4-4EF4-B6D7-B6628C02D362}" dt="2023-11-15T07:23:41.061" v="10266" actId="1076"/>
          <ac:picMkLst>
            <pc:docMk/>
            <pc:sldMk cId="1763278394" sldId="644"/>
            <ac:picMk id="9" creationId="{FC9176B8-B122-8AA4-70B8-FF72EC9C2899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7:39:37.703" v="10454" actId="1076"/>
        <pc:sldMkLst>
          <pc:docMk/>
          <pc:sldMk cId="3911065641" sldId="645"/>
        </pc:sldMkLst>
        <pc:spChg chg="mod">
          <ac:chgData name="Ahmed, Shareef" userId="ce7c6025-ca9f-4b65-b3ee-82447e2e582a" providerId="ADAL" clId="{8EC43650-F2F4-4EF4-B6D7-B6628C02D362}" dt="2023-11-15T07:26:30.366" v="10348" actId="20577"/>
          <ac:spMkLst>
            <pc:docMk/>
            <pc:sldMk cId="3911065641" sldId="645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7:36:21.968" v="10378" actId="2711"/>
          <ac:spMkLst>
            <pc:docMk/>
            <pc:sldMk cId="3911065641" sldId="645"/>
            <ac:spMk id="3" creationId="{FB70C219-005D-2814-06ED-453D87A5E52C}"/>
          </ac:spMkLst>
        </pc:spChg>
        <pc:spChg chg="del">
          <ac:chgData name="Ahmed, Shareef" userId="ce7c6025-ca9f-4b65-b3ee-82447e2e582a" providerId="ADAL" clId="{8EC43650-F2F4-4EF4-B6D7-B6628C02D362}" dt="2023-11-15T07:26:33.381" v="10349" actId="478"/>
          <ac:spMkLst>
            <pc:docMk/>
            <pc:sldMk cId="3911065641" sldId="645"/>
            <ac:spMk id="7" creationId="{A540E3BD-49D5-05AE-F177-B7A20743DA66}"/>
          </ac:spMkLst>
        </pc:spChg>
        <pc:spChg chg="mod">
          <ac:chgData name="Ahmed, Shareef" userId="ce7c6025-ca9f-4b65-b3ee-82447e2e582a" providerId="ADAL" clId="{8EC43650-F2F4-4EF4-B6D7-B6628C02D362}" dt="2023-11-15T07:36:26.931" v="10379" actId="1076"/>
          <ac:spMkLst>
            <pc:docMk/>
            <pc:sldMk cId="3911065641" sldId="645"/>
            <ac:spMk id="8" creationId="{71FFFC48-57B1-9D55-9DDD-39CB209F7042}"/>
          </ac:spMkLst>
        </pc:spChg>
        <pc:spChg chg="del">
          <ac:chgData name="Ahmed, Shareef" userId="ce7c6025-ca9f-4b65-b3ee-82447e2e582a" providerId="ADAL" clId="{8EC43650-F2F4-4EF4-B6D7-B6628C02D362}" dt="2023-11-15T07:36:10.151" v="10375" actId="478"/>
          <ac:spMkLst>
            <pc:docMk/>
            <pc:sldMk cId="3911065641" sldId="645"/>
            <ac:spMk id="10" creationId="{413D97D4-E3C9-24AE-7E64-7DF9FC9CF292}"/>
          </ac:spMkLst>
        </pc:spChg>
        <pc:spChg chg="mod">
          <ac:chgData name="Ahmed, Shareef" userId="ce7c6025-ca9f-4b65-b3ee-82447e2e582a" providerId="ADAL" clId="{8EC43650-F2F4-4EF4-B6D7-B6628C02D362}" dt="2023-11-15T07:36:26.931" v="10379" actId="1076"/>
          <ac:spMkLst>
            <pc:docMk/>
            <pc:sldMk cId="3911065641" sldId="645"/>
            <ac:spMk id="11" creationId="{5D4E1B05-D396-0175-D515-434111685088}"/>
          </ac:spMkLst>
        </pc:spChg>
        <pc:spChg chg="add mod">
          <ac:chgData name="Ahmed, Shareef" userId="ce7c6025-ca9f-4b65-b3ee-82447e2e582a" providerId="ADAL" clId="{8EC43650-F2F4-4EF4-B6D7-B6628C02D362}" dt="2023-11-15T07:39:28.120" v="10453" actId="20577"/>
          <ac:spMkLst>
            <pc:docMk/>
            <pc:sldMk cId="3911065641" sldId="645"/>
            <ac:spMk id="12" creationId="{46F7355D-409C-0469-AC33-D19E3FCCD4AD}"/>
          </ac:spMkLst>
        </pc:spChg>
        <pc:spChg chg="add mod">
          <ac:chgData name="Ahmed, Shareef" userId="ce7c6025-ca9f-4b65-b3ee-82447e2e582a" providerId="ADAL" clId="{8EC43650-F2F4-4EF4-B6D7-B6628C02D362}" dt="2023-11-15T07:39:37.703" v="10454" actId="1076"/>
          <ac:spMkLst>
            <pc:docMk/>
            <pc:sldMk cId="3911065641" sldId="645"/>
            <ac:spMk id="13" creationId="{2DCF5F10-5565-C3CA-4F25-EB0AA3D127A1}"/>
          </ac:spMkLst>
        </pc:spChg>
        <pc:grpChg chg="add mod">
          <ac:chgData name="Ahmed, Shareef" userId="ce7c6025-ca9f-4b65-b3ee-82447e2e582a" providerId="ADAL" clId="{8EC43650-F2F4-4EF4-B6D7-B6628C02D362}" dt="2023-11-15T07:36:26.931" v="10379" actId="1076"/>
          <ac:grpSpMkLst>
            <pc:docMk/>
            <pc:sldMk cId="3911065641" sldId="645"/>
            <ac:grpSpMk id="6" creationId="{7D4DE726-5A06-6FF6-02A6-B12645DEB6DA}"/>
          </ac:grpSpMkLst>
        </pc:grpChg>
        <pc:picChg chg="del">
          <ac:chgData name="Ahmed, Shareef" userId="ce7c6025-ca9f-4b65-b3ee-82447e2e582a" providerId="ADAL" clId="{8EC43650-F2F4-4EF4-B6D7-B6628C02D362}" dt="2023-11-15T07:26:34.604" v="10350" actId="478"/>
          <ac:picMkLst>
            <pc:docMk/>
            <pc:sldMk cId="3911065641" sldId="645"/>
            <ac:picMk id="9" creationId="{FC9176B8-B122-8AA4-70B8-FF72EC9C2899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20T19:42:23.165" v="11796" actId="20577"/>
        <pc:sldMkLst>
          <pc:docMk/>
          <pc:sldMk cId="4279577923" sldId="646"/>
        </pc:sldMkLst>
        <pc:spChg chg="mod">
          <ac:chgData name="Ahmed, Shareef" userId="ce7c6025-ca9f-4b65-b3ee-82447e2e582a" providerId="ADAL" clId="{8EC43650-F2F4-4EF4-B6D7-B6628C02D362}" dt="2023-11-15T07:43:27.687" v="10481" actId="20577"/>
          <ac:spMkLst>
            <pc:docMk/>
            <pc:sldMk cId="4279577923" sldId="646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5T07:46:09.767" v="10546" actId="20577"/>
          <ac:spMkLst>
            <pc:docMk/>
            <pc:sldMk cId="4279577923" sldId="646"/>
            <ac:spMk id="3" creationId="{FB70C219-005D-2814-06ED-453D87A5E52C}"/>
          </ac:spMkLst>
        </pc:spChg>
        <pc:spChg chg="mod">
          <ac:chgData name="Ahmed, Shareef" userId="ce7c6025-ca9f-4b65-b3ee-82447e2e582a" providerId="ADAL" clId="{8EC43650-F2F4-4EF4-B6D7-B6628C02D362}" dt="2023-11-15T07:48:24.246" v="10574"/>
          <ac:spMkLst>
            <pc:docMk/>
            <pc:sldMk cId="4279577923" sldId="646"/>
            <ac:spMk id="9" creationId="{BE2EAB13-8BF3-58E4-F98D-A1A6C9C41C65}"/>
          </ac:spMkLst>
        </pc:spChg>
        <pc:spChg chg="mod">
          <ac:chgData name="Ahmed, Shareef" userId="ce7c6025-ca9f-4b65-b3ee-82447e2e582a" providerId="ADAL" clId="{8EC43650-F2F4-4EF4-B6D7-B6628C02D362}" dt="2023-11-15T07:48:24.246" v="10574"/>
          <ac:spMkLst>
            <pc:docMk/>
            <pc:sldMk cId="4279577923" sldId="646"/>
            <ac:spMk id="10" creationId="{9BE645B9-6325-1D79-A503-E5D00ED35981}"/>
          </ac:spMkLst>
        </pc:spChg>
        <pc:spChg chg="del mod">
          <ac:chgData name="Ahmed, Shareef" userId="ce7c6025-ca9f-4b65-b3ee-82447e2e582a" providerId="ADAL" clId="{8EC43650-F2F4-4EF4-B6D7-B6628C02D362}" dt="2023-11-15T07:44:06.111" v="10486" actId="478"/>
          <ac:spMkLst>
            <pc:docMk/>
            <pc:sldMk cId="4279577923" sldId="646"/>
            <ac:spMk id="12" creationId="{46F7355D-409C-0469-AC33-D19E3FCCD4AD}"/>
          </ac:spMkLst>
        </pc:spChg>
        <pc:spChg chg="del">
          <ac:chgData name="Ahmed, Shareef" userId="ce7c6025-ca9f-4b65-b3ee-82447e2e582a" providerId="ADAL" clId="{8EC43650-F2F4-4EF4-B6D7-B6628C02D362}" dt="2023-11-15T07:44:09.012" v="10487" actId="478"/>
          <ac:spMkLst>
            <pc:docMk/>
            <pc:sldMk cId="4279577923" sldId="646"/>
            <ac:spMk id="13" creationId="{2DCF5F10-5565-C3CA-4F25-EB0AA3D127A1}"/>
          </ac:spMkLst>
        </pc:spChg>
        <pc:spChg chg="mod">
          <ac:chgData name="Ahmed, Shareef" userId="ce7c6025-ca9f-4b65-b3ee-82447e2e582a" providerId="ADAL" clId="{8EC43650-F2F4-4EF4-B6D7-B6628C02D362}" dt="2023-11-15T07:48:24.246" v="10574"/>
          <ac:spMkLst>
            <pc:docMk/>
            <pc:sldMk cId="4279577923" sldId="646"/>
            <ac:spMk id="14" creationId="{A9868F85-3024-F779-6DC8-A9F36010CF64}"/>
          </ac:spMkLst>
        </pc:spChg>
        <pc:spChg chg="del mod">
          <ac:chgData name="Ahmed, Shareef" userId="ce7c6025-ca9f-4b65-b3ee-82447e2e582a" providerId="ADAL" clId="{8EC43650-F2F4-4EF4-B6D7-B6628C02D362}" dt="2023-11-15T07:47:39.529" v="10566" actId="478"/>
          <ac:spMkLst>
            <pc:docMk/>
            <pc:sldMk cId="4279577923" sldId="646"/>
            <ac:spMk id="15" creationId="{3A8289BC-AB95-A8B5-5DF7-48FE42348B3B}"/>
          </ac:spMkLst>
        </pc:spChg>
        <pc:spChg chg="mod">
          <ac:chgData name="Ahmed, Shareef" userId="ce7c6025-ca9f-4b65-b3ee-82447e2e582a" providerId="ADAL" clId="{8EC43650-F2F4-4EF4-B6D7-B6628C02D362}" dt="2023-11-15T07:49:23.004" v="10596" actId="14100"/>
          <ac:spMkLst>
            <pc:docMk/>
            <pc:sldMk cId="4279577923" sldId="646"/>
            <ac:spMk id="16" creationId="{2FC477B9-7C2F-BF5F-3126-CFC23F4121FD}"/>
          </ac:spMkLst>
        </pc:spChg>
        <pc:spChg chg="mod">
          <ac:chgData name="Ahmed, Shareef" userId="ce7c6025-ca9f-4b65-b3ee-82447e2e582a" providerId="ADAL" clId="{8EC43650-F2F4-4EF4-B6D7-B6628C02D362}" dt="2023-11-15T07:50:03.281" v="10607" actId="14100"/>
          <ac:spMkLst>
            <pc:docMk/>
            <pc:sldMk cId="4279577923" sldId="646"/>
            <ac:spMk id="17" creationId="{5741C179-9EB6-DF36-30FD-E704F6CC16E8}"/>
          </ac:spMkLst>
        </pc:spChg>
        <pc:spChg chg="del mod">
          <ac:chgData name="Ahmed, Shareef" userId="ce7c6025-ca9f-4b65-b3ee-82447e2e582a" providerId="ADAL" clId="{8EC43650-F2F4-4EF4-B6D7-B6628C02D362}" dt="2023-11-15T07:49:50.736" v="10604" actId="478"/>
          <ac:spMkLst>
            <pc:docMk/>
            <pc:sldMk cId="4279577923" sldId="646"/>
            <ac:spMk id="18" creationId="{C56D9D90-2BFD-EC4C-043F-D4C72F19BB85}"/>
          </ac:spMkLst>
        </pc:spChg>
        <pc:spChg chg="mod">
          <ac:chgData name="Ahmed, Shareef" userId="ce7c6025-ca9f-4b65-b3ee-82447e2e582a" providerId="ADAL" clId="{8EC43650-F2F4-4EF4-B6D7-B6628C02D362}" dt="2023-11-15T07:49:58.634" v="10606" actId="14100"/>
          <ac:spMkLst>
            <pc:docMk/>
            <pc:sldMk cId="4279577923" sldId="646"/>
            <ac:spMk id="19" creationId="{C08ED1CD-2314-41BF-EAFB-BBBE95B0A2D4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0" creationId="{985BEA1E-D099-F4DE-8F30-18973724FDE5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1" creationId="{3B98C687-977A-DF43-F05C-65E60B74B1B5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2" creationId="{A5E1E5DA-CE8E-5F0F-D43F-2E85CF5FBA8C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3" creationId="{CFDA8C30-1D94-0836-E08D-FADA3D008D18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4" creationId="{B65829BD-CC1A-C9FD-054E-92501A4CADA0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5" creationId="{ED6E5AD0-7FA1-9F83-D6DD-701D2DE62135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6" creationId="{98F76A67-34FF-8D04-61E4-F36259E99BB4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7" creationId="{07F64DD2-037F-89D3-C352-62FBCA4D5989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8" creationId="{6D390ED6-82EB-155F-C92D-58647E5210B8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9" creationId="{AADA0BB6-6B17-B222-1540-90587AB0CDF4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0" creationId="{C7FA2A25-4A20-3743-CF99-22422FD33FB2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1" creationId="{9D1AE943-65B3-6031-244F-9B6F92846076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2" creationId="{6CC3DCEB-7722-3126-F12C-CB7AAFE4F3D7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3" creationId="{85D62120-7A52-D7CC-ED2D-A7BB30CDA1FC}"/>
          </ac:spMkLst>
        </pc:spChg>
        <pc:spChg chg="add mod">
          <ac:chgData name="Ahmed, Shareef" userId="ce7c6025-ca9f-4b65-b3ee-82447e2e582a" providerId="ADAL" clId="{8EC43650-F2F4-4EF4-B6D7-B6628C02D362}" dt="2023-11-20T19:42:16.779" v="11789" actId="20577"/>
          <ac:spMkLst>
            <pc:docMk/>
            <pc:sldMk cId="4279577923" sldId="646"/>
            <ac:spMk id="34" creationId="{76F9B5EE-FCE6-D92E-85D1-45AADA63AF5F}"/>
          </ac:spMkLst>
        </pc:spChg>
        <pc:spChg chg="add mod">
          <ac:chgData name="Ahmed, Shareef" userId="ce7c6025-ca9f-4b65-b3ee-82447e2e582a" providerId="ADAL" clId="{8EC43650-F2F4-4EF4-B6D7-B6628C02D362}" dt="2023-11-20T19:42:23.165" v="11796" actId="20577"/>
          <ac:spMkLst>
            <pc:docMk/>
            <pc:sldMk cId="4279577923" sldId="646"/>
            <ac:spMk id="35" creationId="{F3A65575-5B61-5939-F19A-644F525FA2A0}"/>
          </ac:spMkLst>
        </pc:spChg>
        <pc:grpChg chg="del">
          <ac:chgData name="Ahmed, Shareef" userId="ce7c6025-ca9f-4b65-b3ee-82447e2e582a" providerId="ADAL" clId="{8EC43650-F2F4-4EF4-B6D7-B6628C02D362}" dt="2023-11-15T07:43:48.626" v="10482" actId="478"/>
          <ac:grpSpMkLst>
            <pc:docMk/>
            <pc:sldMk cId="4279577923" sldId="646"/>
            <ac:grpSpMk id="6" creationId="{7D4DE726-5A06-6FF6-02A6-B12645DEB6DA}"/>
          </ac:grpSpMkLst>
        </pc:grpChg>
        <pc:grpChg chg="add mod">
          <ac:chgData name="Ahmed, Shareef" userId="ce7c6025-ca9f-4b65-b3ee-82447e2e582a" providerId="ADAL" clId="{8EC43650-F2F4-4EF4-B6D7-B6628C02D362}" dt="2023-11-15T07:50:13.433" v="10609" actId="1076"/>
          <ac:grpSpMkLst>
            <pc:docMk/>
            <pc:sldMk cId="4279577923" sldId="646"/>
            <ac:grpSpMk id="7" creationId="{7C3E4E73-61E4-874A-C3A6-BA93B9B2E30F}"/>
          </ac:grpSpMkLst>
        </pc:grpChg>
        <pc:grpChg chg="add mod">
          <ac:chgData name="Ahmed, Shareef" userId="ce7c6025-ca9f-4b65-b3ee-82447e2e582a" providerId="ADAL" clId="{8EC43650-F2F4-4EF4-B6D7-B6628C02D362}" dt="2023-11-15T07:51:06.460" v="10613" actId="164"/>
          <ac:grpSpMkLst>
            <pc:docMk/>
            <pc:sldMk cId="4279577923" sldId="646"/>
            <ac:grpSpMk id="36" creationId="{2D4A59A9-B60E-D35B-02A4-083D8326401A}"/>
          </ac:grpSpMkLst>
        </pc:grpChg>
      </pc:sldChg>
      <pc:sldChg chg="addSp delSp modSp add mod">
        <pc:chgData name="Ahmed, Shareef" userId="ce7c6025-ca9f-4b65-b3ee-82447e2e582a" providerId="ADAL" clId="{8EC43650-F2F4-4EF4-B6D7-B6628C02D362}" dt="2023-11-15T08:19:07.218" v="11063" actId="1076"/>
        <pc:sldMkLst>
          <pc:docMk/>
          <pc:sldMk cId="2708751700" sldId="647"/>
        </pc:sldMkLst>
        <pc:spChg chg="del">
          <ac:chgData name="Ahmed, Shareef" userId="ce7c6025-ca9f-4b65-b3ee-82447e2e582a" providerId="ADAL" clId="{8EC43650-F2F4-4EF4-B6D7-B6628C02D362}" dt="2023-11-15T07:54:43.290" v="10615" actId="478"/>
          <ac:spMkLst>
            <pc:docMk/>
            <pc:sldMk cId="2708751700" sldId="647"/>
            <ac:spMk id="3" creationId="{FB70C219-005D-2814-06ED-453D87A5E52C}"/>
          </ac:spMkLst>
        </pc:spChg>
        <pc:spChg chg="add mod">
          <ac:chgData name="Ahmed, Shareef" userId="ce7c6025-ca9f-4b65-b3ee-82447e2e582a" providerId="ADAL" clId="{8EC43650-F2F4-4EF4-B6D7-B6628C02D362}" dt="2023-11-15T07:59:28.909" v="10655"/>
          <ac:spMkLst>
            <pc:docMk/>
            <pc:sldMk cId="2708751700" sldId="647"/>
            <ac:spMk id="12" creationId="{1BA574A0-44C1-17EF-30BB-B3A57D3C585A}"/>
          </ac:spMkLst>
        </pc:spChg>
        <pc:spChg chg="add mod">
          <ac:chgData name="Ahmed, Shareef" userId="ce7c6025-ca9f-4b65-b3ee-82447e2e582a" providerId="ADAL" clId="{8EC43650-F2F4-4EF4-B6D7-B6628C02D362}" dt="2023-11-15T07:59:59.664" v="10662" actId="1076"/>
          <ac:spMkLst>
            <pc:docMk/>
            <pc:sldMk cId="2708751700" sldId="647"/>
            <ac:spMk id="13" creationId="{D469CF89-8998-EE39-7F44-F95CBFAB9DE5}"/>
          </ac:spMkLst>
        </pc:spChg>
        <pc:spChg chg="add mod">
          <ac:chgData name="Ahmed, Shareef" userId="ce7c6025-ca9f-4b65-b3ee-82447e2e582a" providerId="ADAL" clId="{8EC43650-F2F4-4EF4-B6D7-B6628C02D362}" dt="2023-11-15T08:00:22.489" v="10668" actId="2711"/>
          <ac:spMkLst>
            <pc:docMk/>
            <pc:sldMk cId="2708751700" sldId="647"/>
            <ac:spMk id="15" creationId="{73721BB5-CF96-4579-F2A9-DD020A7473BB}"/>
          </ac:spMkLst>
        </pc:spChg>
        <pc:spChg chg="add mod">
          <ac:chgData name="Ahmed, Shareef" userId="ce7c6025-ca9f-4b65-b3ee-82447e2e582a" providerId="ADAL" clId="{8EC43650-F2F4-4EF4-B6D7-B6628C02D362}" dt="2023-11-15T08:19:07.218" v="11063" actId="1076"/>
          <ac:spMkLst>
            <pc:docMk/>
            <pc:sldMk cId="2708751700" sldId="647"/>
            <ac:spMk id="18" creationId="{6DD2D135-EDF7-9251-C5FA-7C5EC8A879E2}"/>
          </ac:spMkLst>
        </pc:spChg>
        <pc:grpChg chg="del">
          <ac:chgData name="Ahmed, Shareef" userId="ce7c6025-ca9f-4b65-b3ee-82447e2e582a" providerId="ADAL" clId="{8EC43650-F2F4-4EF4-B6D7-B6628C02D362}" dt="2023-11-15T07:54:46.700" v="10616" actId="21"/>
          <ac:grpSpMkLst>
            <pc:docMk/>
            <pc:sldMk cId="2708751700" sldId="647"/>
            <ac:grpSpMk id="7" creationId="{7C3E4E73-61E4-874A-C3A6-BA93B9B2E30F}"/>
          </ac:grpSpMkLst>
        </pc:grpChg>
        <pc:grpChg chg="del">
          <ac:chgData name="Ahmed, Shareef" userId="ce7c6025-ca9f-4b65-b3ee-82447e2e582a" providerId="ADAL" clId="{8EC43650-F2F4-4EF4-B6D7-B6628C02D362}" dt="2023-11-15T07:55:06.480" v="10621" actId="478"/>
          <ac:grpSpMkLst>
            <pc:docMk/>
            <pc:sldMk cId="2708751700" sldId="647"/>
            <ac:grpSpMk id="36" creationId="{2D4A59A9-B60E-D35B-02A4-083D8326401A}"/>
          </ac:grpSpMkLst>
        </pc:grpChg>
        <pc:picChg chg="add mod">
          <ac:chgData name="Ahmed, Shareef" userId="ce7c6025-ca9f-4b65-b3ee-82447e2e582a" providerId="ADAL" clId="{8EC43650-F2F4-4EF4-B6D7-B6628C02D362}" dt="2023-11-15T07:55:42.133" v="10627"/>
          <ac:picMkLst>
            <pc:docMk/>
            <pc:sldMk cId="2708751700" sldId="647"/>
            <ac:picMk id="6" creationId="{0D721005-6D54-0F88-022A-09FBEE693082}"/>
          </ac:picMkLst>
        </pc:picChg>
        <pc:picChg chg="add mod">
          <ac:chgData name="Ahmed, Shareef" userId="ce7c6025-ca9f-4b65-b3ee-82447e2e582a" providerId="ADAL" clId="{8EC43650-F2F4-4EF4-B6D7-B6628C02D362}" dt="2023-11-15T08:00:02.779" v="10664" actId="1076"/>
          <ac:picMkLst>
            <pc:docMk/>
            <pc:sldMk cId="2708751700" sldId="647"/>
            <ac:picMk id="11" creationId="{2FC1FF04-0852-C69E-44B5-09DFDB436247}"/>
          </ac:picMkLst>
        </pc:picChg>
      </pc:sldChg>
      <pc:sldChg chg="addSp delSp modSp add mod ord">
        <pc:chgData name="Ahmed, Shareef" userId="ce7c6025-ca9f-4b65-b3ee-82447e2e582a" providerId="ADAL" clId="{8EC43650-F2F4-4EF4-B6D7-B6628C02D362}" dt="2023-11-15T08:22:13.112" v="11081"/>
        <pc:sldMkLst>
          <pc:docMk/>
          <pc:sldMk cId="2072817302" sldId="648"/>
        </pc:sldMkLst>
        <pc:spChg chg="mod">
          <ac:chgData name="Ahmed, Shareef" userId="ce7c6025-ca9f-4b65-b3ee-82447e2e582a" providerId="ADAL" clId="{8EC43650-F2F4-4EF4-B6D7-B6628C02D362}" dt="2023-11-15T08:07:35.465" v="10931" actId="404"/>
          <ac:spMkLst>
            <pc:docMk/>
            <pc:sldMk cId="2072817302" sldId="648"/>
            <ac:spMk id="6" creationId="{D884B780-25B4-5DAC-54AC-FDA2EDAE41B9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7" creationId="{0DE2EBAA-6149-670F-6FD6-992B754D5F34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8" creationId="{1167F103-7CA5-271A-9523-6B7036E15866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9" creationId="{6BF6D5A0-6876-1220-3045-6B532FDC807B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10" creationId="{0D134540-33EF-1454-0C38-5AE453508E42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11" creationId="{9AFA5160-5BAA-4100-86AA-59E42AD13CD5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13" creationId="{59DB00CA-92CA-EAC7-2F6C-BCC1DBE0F3AB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15" creationId="{409DAE55-0453-E0FC-3D70-4E5A93B23108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16" creationId="{3000B328-7883-A2BD-5100-90FA4475DF44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17" creationId="{08EF4222-5BA9-831D-8B4C-AF6ED92561D9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29" creationId="{B46FA725-4ABD-6BAC-C144-54171545E32B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30" creationId="{BA2FBD2C-E188-A05E-89DE-1E441B490A82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31" creationId="{7DB4F7C6-C850-854B-5919-3DC4C747FC18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32" creationId="{DB12AB6F-AAD0-0B3D-A45D-57862CD4D707}"/>
          </ac:spMkLst>
        </pc:spChg>
        <pc:picChg chg="del">
          <ac:chgData name="Ahmed, Shareef" userId="ce7c6025-ca9f-4b65-b3ee-82447e2e582a" providerId="ADAL" clId="{8EC43650-F2F4-4EF4-B6D7-B6628C02D362}" dt="2023-11-15T08:03:59.355" v="10713" actId="478"/>
          <ac:picMkLst>
            <pc:docMk/>
            <pc:sldMk cId="2072817302" sldId="648"/>
            <ac:picMk id="3" creationId="{31FD4AB4-BB80-FAA5-1434-8CA545D7B35C}"/>
          </ac:picMkLst>
        </pc:picChg>
        <pc:cxnChg chg="del">
          <ac:chgData name="Ahmed, Shareef" userId="ce7c6025-ca9f-4b65-b3ee-82447e2e582a" providerId="ADAL" clId="{8EC43650-F2F4-4EF4-B6D7-B6628C02D362}" dt="2023-11-15T08:03:59.355" v="10713" actId="478"/>
          <ac:cxnSpMkLst>
            <pc:docMk/>
            <pc:sldMk cId="2072817302" sldId="648"/>
            <ac:cxnSpMk id="12" creationId="{94342CAE-7A03-E41F-4A6B-6BEA41F3D061}"/>
          </ac:cxnSpMkLst>
        </pc:cxnChg>
        <pc:cxnChg chg="del">
          <ac:chgData name="Ahmed, Shareef" userId="ce7c6025-ca9f-4b65-b3ee-82447e2e582a" providerId="ADAL" clId="{8EC43650-F2F4-4EF4-B6D7-B6628C02D362}" dt="2023-11-15T08:03:59.355" v="10713" actId="478"/>
          <ac:cxnSpMkLst>
            <pc:docMk/>
            <pc:sldMk cId="2072817302" sldId="648"/>
            <ac:cxnSpMk id="14" creationId="{DF08D839-E069-B3B9-047D-BC056BEBFEEC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19" creationId="{5489D459-2274-92AF-C1AD-597DA3CDFDC3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20" creationId="{96495774-6E2B-AEAC-23C6-B5DE5805057E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23" creationId="{68CC796D-6A64-83CC-6A00-EA48A66F0D0E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26" creationId="{30F004EE-304C-632B-6523-BD4CB52EDEFE}"/>
          </ac:cxnSpMkLst>
        </pc:cxnChg>
      </pc:sldChg>
      <pc:sldChg chg="modSp add mod">
        <pc:chgData name="Ahmed, Shareef" userId="ce7c6025-ca9f-4b65-b3ee-82447e2e582a" providerId="ADAL" clId="{8EC43650-F2F4-4EF4-B6D7-B6628C02D362}" dt="2023-11-23T06:47:50.007" v="12536" actId="1076"/>
        <pc:sldMkLst>
          <pc:docMk/>
          <pc:sldMk cId="3076156794" sldId="649"/>
        </pc:sldMkLst>
        <pc:spChg chg="mod">
          <ac:chgData name="Ahmed, Shareef" userId="ce7c6025-ca9f-4b65-b3ee-82447e2e582a" providerId="ADAL" clId="{8EC43650-F2F4-4EF4-B6D7-B6628C02D362}" dt="2023-11-23T06:47:50.007" v="12536" actId="1076"/>
          <ac:spMkLst>
            <pc:docMk/>
            <pc:sldMk cId="3076156794" sldId="649"/>
            <ac:spMk id="10" creationId="{F143BD9F-5FAE-B6B1-1739-E4FDE7E2FA54}"/>
          </ac:spMkLst>
        </pc:spChg>
      </pc:sldChg>
    </pc:docChg>
  </pc:docChgLst>
  <pc:docChgLst>
    <pc:chgData name="Ahmed, Shareef" userId="ce7c6025-ca9f-4b65-b3ee-82447e2e582a" providerId="ADAL" clId="{F0C2B4B8-50A0-4D8D-8352-101ABF0B847B}"/>
    <pc:docChg chg="undo custSel addSld delSld modSld">
      <pc:chgData name="Ahmed, Shareef" userId="ce7c6025-ca9f-4b65-b3ee-82447e2e582a" providerId="ADAL" clId="{F0C2B4B8-50A0-4D8D-8352-101ABF0B847B}" dt="2023-10-15T19:43:01.588" v="6959" actId="207"/>
      <pc:docMkLst>
        <pc:docMk/>
      </pc:docMkLst>
      <pc:sldChg chg="modSp mod">
        <pc:chgData name="Ahmed, Shareef" userId="ce7c6025-ca9f-4b65-b3ee-82447e2e582a" providerId="ADAL" clId="{F0C2B4B8-50A0-4D8D-8352-101ABF0B847B}" dt="2023-09-21T04:57:17.040" v="2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0C2B4B8-50A0-4D8D-8352-101ABF0B847B}" dt="2023-09-21T04:57:17.040" v="2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F0C2B4B8-50A0-4D8D-8352-101ABF0B847B}" dt="2023-10-06T04:49:34.044" v="2055" actId="122"/>
        <pc:sldMkLst>
          <pc:docMk/>
          <pc:sldMk cId="1561509625" sldId="259"/>
        </pc:sldMkLst>
        <pc:spChg chg="mod">
          <ac:chgData name="Ahmed, Shareef" userId="ce7c6025-ca9f-4b65-b3ee-82447e2e582a" providerId="ADAL" clId="{F0C2B4B8-50A0-4D8D-8352-101ABF0B847B}" dt="2023-09-21T04:57:43.136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9:10.889" v="2050" actId="20577"/>
          <ac:spMkLst>
            <pc:docMk/>
            <pc:sldMk cId="1561509625" sldId="259"/>
            <ac:spMk id="3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6" creationId="{C0DD3DCF-46A7-658C-6AF0-403FF0892A7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7" creationId="{122702ED-3CE0-354A-A288-8E058F5C44CE}"/>
          </ac:spMkLst>
        </pc:spChg>
        <pc:graphicFrameChg chg="add mod modGraphic">
          <ac:chgData name="Ahmed, Shareef" userId="ce7c6025-ca9f-4b65-b3ee-82447e2e582a" providerId="ADAL" clId="{F0C2B4B8-50A0-4D8D-8352-101ABF0B847B}" dt="2023-10-06T04:49:34.044" v="2055" actId="122"/>
          <ac:graphicFrameMkLst>
            <pc:docMk/>
            <pc:sldMk cId="1561509625" sldId="259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F0C2B4B8-50A0-4D8D-8352-101ABF0B847B}" dt="2023-10-15T19:21:15.442" v="6386" actId="14100"/>
        <pc:sldMkLst>
          <pc:docMk/>
          <pc:sldMk cId="1922313891" sldId="333"/>
        </pc:sldMkLst>
        <pc:spChg chg="mod">
          <ac:chgData name="Ahmed, Shareef" userId="ce7c6025-ca9f-4b65-b3ee-82447e2e582a" providerId="ADAL" clId="{F0C2B4B8-50A0-4D8D-8352-101ABF0B847B}" dt="2023-10-06T04:47:52.024" v="1947" actId="20577"/>
          <ac:spMkLst>
            <pc:docMk/>
            <pc:sldMk cId="1922313891" sldId="333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" creationId="{F8435988-01C9-43D6-655F-555BFA081529}"/>
          </ac:spMkLst>
        </pc:spChg>
        <pc:spChg chg="add mod">
          <ac:chgData name="Ahmed, Shareef" userId="ce7c6025-ca9f-4b65-b3ee-82447e2e582a" providerId="ADAL" clId="{F0C2B4B8-50A0-4D8D-8352-101ABF0B847B}" dt="2023-10-15T19:21:15.442" v="6386" actId="14100"/>
          <ac:spMkLst>
            <pc:docMk/>
            <pc:sldMk cId="1922313891" sldId="333"/>
            <ac:spMk id="6" creationId="{7EED2F64-5555-768B-CAE2-00E595BE90D3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0C2B4B8-50A0-4D8D-8352-101ABF0B847B}" dt="2023-10-06T04:49:50.153" v="2057" actId="478"/>
          <ac:spMkLst>
            <pc:docMk/>
            <pc:sldMk cId="1922313891" sldId="333"/>
            <ac:spMk id="20" creationId="{FC016B65-64FE-DB19-9CF7-637C380D804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1" creationId="{8A0B21E3-DC1D-BA75-EE88-14EC177D20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2" creationId="{02DF4B82-3389-2425-4EE4-E96D12806B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3" creationId="{F842CBFE-E540-D665-EA42-2F387DB60093}"/>
          </ac:spMkLst>
        </pc:spChg>
        <pc:spChg chg="del">
          <ac:chgData name="Ahmed, Shareef" userId="ce7c6025-ca9f-4b65-b3ee-82447e2e582a" providerId="ADAL" clId="{F0C2B4B8-50A0-4D8D-8352-101ABF0B847B}" dt="2023-10-06T04:49:57.819" v="2058" actId="478"/>
          <ac:spMkLst>
            <pc:docMk/>
            <pc:sldMk cId="1922313891" sldId="333"/>
            <ac:spMk id="24" creationId="{FB984F1F-6B64-2806-45C8-61C48A288B5C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5" creationId="{B4EFC2F4-A6FD-F142-D7A2-C212AA1A252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6" creationId="{77E4708E-561D-F4C1-BC71-C2544A83FEB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7" creationId="{3FCC739D-7CC1-382D-2807-21537585557B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8" creationId="{AF4F72C9-6B99-3EE2-5DF0-547C0E0C92D5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9" creationId="{AC6B5563-B78D-2590-A3A6-84B5F4FA491E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0C2B4B8-50A0-4D8D-8352-101ABF0B847B}" dt="2023-10-06T04:49:46.553" v="2056" actId="478"/>
          <ac:picMkLst>
            <pc:docMk/>
            <pc:sldMk cId="1922313891" sldId="333"/>
            <ac:picMk id="7" creationId="{ED7A0F20-D6CC-0EB4-785A-5EF9472E325E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69296776" sldId="334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304931580" sldId="393"/>
        </pc:sldMkLst>
      </pc:sldChg>
      <pc:sldChg chg="modSp mod">
        <pc:chgData name="Ahmed, Shareef" userId="ce7c6025-ca9f-4b65-b3ee-82447e2e582a" providerId="ADAL" clId="{F0C2B4B8-50A0-4D8D-8352-101ABF0B847B}" dt="2023-10-06T04:37:49.891" v="1228" actId="5793"/>
        <pc:sldMkLst>
          <pc:docMk/>
          <pc:sldMk cId="2231167726" sldId="396"/>
        </pc:sldMkLst>
        <pc:spChg chg="mod">
          <ac:chgData name="Ahmed, Shareef" userId="ce7c6025-ca9f-4b65-b3ee-82447e2e582a" providerId="ADAL" clId="{F0C2B4B8-50A0-4D8D-8352-101ABF0B847B}" dt="2023-10-06T04:37:49.891" v="1228" actId="5793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0C2B4B8-50A0-4D8D-8352-101ABF0B847B}" dt="2023-10-06T04:27:42.574" v="979" actId="20577"/>
          <ac:spMkLst>
            <pc:docMk/>
            <pc:sldMk cId="2231167726" sldId="396"/>
            <ac:spMk id="9" creationId="{66B771A8-9F27-FB9A-2414-87A99260353B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226986151" sldId="39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1162791" sldId="39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950141823" sldId="39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36741083" sldId="40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09106356" sldId="401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78487620" sldId="402"/>
        </pc:sldMkLst>
        <pc:spChg chg="mod">
          <ac:chgData name="Ahmed, Shareef" userId="ce7c6025-ca9f-4b65-b3ee-82447e2e582a" providerId="ADAL" clId="{F0C2B4B8-50A0-4D8D-8352-101ABF0B847B}" dt="2023-10-09T17:19:43.539" v="3477" actId="20577"/>
          <ac:spMkLst>
            <pc:docMk/>
            <pc:sldMk cId="2978487620" sldId="402"/>
            <ac:spMk id="6" creationId="{0E0527E2-28DA-06C7-E24D-A5FAFEFAF81C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90585264" sldId="417"/>
        </pc:sldMkLst>
      </pc:sldChg>
      <pc:sldChg chg="addSp delSp modSp mod">
        <pc:chgData name="Ahmed, Shareef" userId="ce7c6025-ca9f-4b65-b3ee-82447e2e582a" providerId="ADAL" clId="{F0C2B4B8-50A0-4D8D-8352-101ABF0B847B}" dt="2023-10-06T04:11:46.394" v="824" actId="14100"/>
        <pc:sldMkLst>
          <pc:docMk/>
          <pc:sldMk cId="3507268662" sldId="426"/>
        </pc:sldMkLst>
        <pc:spChg chg="add del">
          <ac:chgData name="Ahmed, Shareef" userId="ce7c6025-ca9f-4b65-b3ee-82447e2e582a" providerId="ADAL" clId="{F0C2B4B8-50A0-4D8D-8352-101ABF0B847B}" dt="2023-10-06T01:38:40.954" v="490" actId="478"/>
          <ac:spMkLst>
            <pc:docMk/>
            <pc:sldMk cId="3507268662" sldId="426"/>
            <ac:spMk id="5" creationId="{44C9A742-0114-D613-7B7F-47547EBF0317}"/>
          </ac:spMkLst>
        </pc:spChg>
        <pc:spChg chg="mod">
          <ac:chgData name="Ahmed, Shareef" userId="ce7c6025-ca9f-4b65-b3ee-82447e2e582a" providerId="ADAL" clId="{F0C2B4B8-50A0-4D8D-8352-101ABF0B847B}" dt="2023-10-06T03:41:50.964" v="533" actId="20577"/>
          <ac:spMkLst>
            <pc:docMk/>
            <pc:sldMk cId="3507268662" sldId="426"/>
            <ac:spMk id="6" creationId="{A7FCFFD6-A67D-1D78-FDD0-5F5EF8F585EA}"/>
          </ac:spMkLst>
        </pc:spChg>
        <pc:spChg chg="add mod">
          <ac:chgData name="Ahmed, Shareef" userId="ce7c6025-ca9f-4b65-b3ee-82447e2e582a" providerId="ADAL" clId="{F0C2B4B8-50A0-4D8D-8352-101ABF0B847B}" dt="2023-10-06T04:11:46.394" v="824" actId="14100"/>
          <ac:spMkLst>
            <pc:docMk/>
            <pc:sldMk cId="3507268662" sldId="426"/>
            <ac:spMk id="7" creationId="{03F4363D-5EC0-C46D-71D5-F2DAC74993E1}"/>
          </ac:spMkLst>
        </pc:spChg>
        <pc:spChg chg="mod">
          <ac:chgData name="Ahmed, Shareef" userId="ce7c6025-ca9f-4b65-b3ee-82447e2e582a" providerId="ADAL" clId="{F0C2B4B8-50A0-4D8D-8352-101ABF0B847B}" dt="2023-09-21T05:16:03.522" v="131" actId="20577"/>
          <ac:spMkLst>
            <pc:docMk/>
            <pc:sldMk cId="3507268662" sldId="426"/>
            <ac:spMk id="9" creationId="{66B771A8-9F27-FB9A-2414-87A99260353B}"/>
          </ac:spMkLst>
        </pc:spChg>
        <pc:picChg chg="del">
          <ac:chgData name="Ahmed, Shareef" userId="ce7c6025-ca9f-4b65-b3ee-82447e2e582a" providerId="ADAL" clId="{F0C2B4B8-50A0-4D8D-8352-101ABF0B847B}" dt="2023-09-21T05:16:09.283" v="133" actId="478"/>
          <ac:picMkLst>
            <pc:docMk/>
            <pc:sldMk cId="3507268662" sldId="426"/>
            <ac:picMk id="3" creationId="{3EFD7DB5-85EB-83E9-DB91-B26B5328963D}"/>
          </ac:picMkLst>
        </pc:picChg>
        <pc:picChg chg="add mod">
          <ac:chgData name="Ahmed, Shareef" userId="ce7c6025-ca9f-4b65-b3ee-82447e2e582a" providerId="ADAL" clId="{F0C2B4B8-50A0-4D8D-8352-101ABF0B847B}" dt="2023-10-06T01:40:04.034" v="510" actId="12788"/>
          <ac:picMkLst>
            <pc:docMk/>
            <pc:sldMk cId="3507268662" sldId="426"/>
            <ac:picMk id="3" creationId="{48660C9B-0570-7CA7-4AD1-D95B2F86038F}"/>
          </ac:picMkLst>
        </pc:picChg>
        <pc:picChg chg="add del mod">
          <ac:chgData name="Ahmed, Shareef" userId="ce7c6025-ca9f-4b65-b3ee-82447e2e582a" providerId="ADAL" clId="{F0C2B4B8-50A0-4D8D-8352-101ABF0B847B}" dt="2023-09-21T05:37:51.991" v="149" actId="478"/>
          <ac:picMkLst>
            <pc:docMk/>
            <pc:sldMk cId="3507268662" sldId="426"/>
            <ac:picMk id="5" creationId="{0D4026A3-F538-6D45-A405-4F28AEED8059}"/>
          </ac:picMkLst>
        </pc:picChg>
      </pc:sldChg>
      <pc:sldChg chg="addSp delSp modSp mod">
        <pc:chgData name="Ahmed, Shareef" userId="ce7c6025-ca9f-4b65-b3ee-82447e2e582a" providerId="ADAL" clId="{F0C2B4B8-50A0-4D8D-8352-101ABF0B847B}" dt="2023-10-06T05:11:48.663" v="2800" actId="1076"/>
        <pc:sldMkLst>
          <pc:docMk/>
          <pc:sldMk cId="573451559" sldId="428"/>
        </pc:sldMkLst>
        <pc:spChg chg="add mod">
          <ac:chgData name="Ahmed, Shareef" userId="ce7c6025-ca9f-4b65-b3ee-82447e2e582a" providerId="ADAL" clId="{F0C2B4B8-50A0-4D8D-8352-101ABF0B847B}" dt="2023-10-06T05:10:19.295" v="2707" actId="208"/>
          <ac:spMkLst>
            <pc:docMk/>
            <pc:sldMk cId="573451559" sldId="428"/>
            <ac:spMk id="8" creationId="{59EA7333-E84F-AC4E-787C-BFD68BEC18A3}"/>
          </ac:spMkLst>
        </pc:spChg>
        <pc:spChg chg="add mod">
          <ac:chgData name="Ahmed, Shareef" userId="ce7c6025-ca9f-4b65-b3ee-82447e2e582a" providerId="ADAL" clId="{F0C2B4B8-50A0-4D8D-8352-101ABF0B847B}" dt="2023-10-06T05:11:48.663" v="2800" actId="1076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06T05:05:04.140" v="2539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F0C2B4B8-50A0-4D8D-8352-101ABF0B847B}" dt="2023-10-06T05:05:07.951" v="2540" actId="478"/>
          <ac:spMkLst>
            <pc:docMk/>
            <pc:sldMk cId="573451559" sldId="428"/>
            <ac:spMk id="40" creationId="{A82155D2-2299-E588-C4AA-57B1B3EB4A24}"/>
          </ac:spMkLst>
        </pc:spChg>
        <pc:spChg chg="del">
          <ac:chgData name="Ahmed, Shareef" userId="ce7c6025-ca9f-4b65-b3ee-82447e2e582a" providerId="ADAL" clId="{F0C2B4B8-50A0-4D8D-8352-101ABF0B847B}" dt="2023-10-06T05:05:09.352" v="2541" actId="478"/>
          <ac:spMkLst>
            <pc:docMk/>
            <pc:sldMk cId="573451559" sldId="428"/>
            <ac:spMk id="41" creationId="{23091373-D23C-61B1-E2C8-AA1304288B69}"/>
          </ac:spMkLst>
        </pc:spChg>
        <pc:spChg chg="mod">
          <ac:chgData name="Ahmed, Shareef" userId="ce7c6025-ca9f-4b65-b3ee-82447e2e582a" providerId="ADAL" clId="{F0C2B4B8-50A0-4D8D-8352-101ABF0B847B}" dt="2023-10-06T05:09:12.861" v="2694" actId="1076"/>
          <ac:spMkLst>
            <pc:docMk/>
            <pc:sldMk cId="573451559" sldId="428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F0C2B4B8-50A0-4D8D-8352-101ABF0B847B}" dt="2023-10-06T05:09:33.033" v="2699" actId="1076"/>
          <ac:picMkLst>
            <pc:docMk/>
            <pc:sldMk cId="573451559" sldId="428"/>
            <ac:picMk id="3" creationId="{9A35DF12-1FA4-B487-F7EA-7FA07255E54F}"/>
          </ac:picMkLst>
        </pc:picChg>
        <pc:picChg chg="add mod">
          <ac:chgData name="Ahmed, Shareef" userId="ce7c6025-ca9f-4b65-b3ee-82447e2e582a" providerId="ADAL" clId="{F0C2B4B8-50A0-4D8D-8352-101ABF0B847B}" dt="2023-10-06T05:09:50.899" v="2702" actId="1076"/>
          <ac:picMkLst>
            <pc:docMk/>
            <pc:sldMk cId="573451559" sldId="428"/>
            <ac:picMk id="7" creationId="{D9C9D559-43CE-1D62-8400-9638AD076192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69164777" sldId="43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175212756" sldId="437"/>
        </pc:sldMkLst>
      </pc:sldChg>
      <pc:sldChg chg="addSp delSp modSp mod">
        <pc:chgData name="Ahmed, Shareef" userId="ce7c6025-ca9f-4b65-b3ee-82447e2e582a" providerId="ADAL" clId="{F0C2B4B8-50A0-4D8D-8352-101ABF0B847B}" dt="2023-10-06T04:27:01.679" v="962" actId="114"/>
        <pc:sldMkLst>
          <pc:docMk/>
          <pc:sldMk cId="1551683505" sldId="438"/>
        </pc:sldMkLst>
        <pc:spChg chg="mod">
          <ac:chgData name="Ahmed, Shareef" userId="ce7c6025-ca9f-4b65-b3ee-82447e2e582a" providerId="ADAL" clId="{F0C2B4B8-50A0-4D8D-8352-101ABF0B847B}" dt="2023-10-06T04:11:07.915" v="810" actId="115"/>
          <ac:spMkLst>
            <pc:docMk/>
            <pc:sldMk cId="1551683505" sldId="438"/>
            <ac:spMk id="2" creationId="{3B82C681-E4F0-A0DE-E1BD-435A7BE1293A}"/>
          </ac:spMkLst>
        </pc:spChg>
        <pc:spChg chg="del">
          <ac:chgData name="Ahmed, Shareef" userId="ce7c6025-ca9f-4b65-b3ee-82447e2e582a" providerId="ADAL" clId="{F0C2B4B8-50A0-4D8D-8352-101ABF0B847B}" dt="2023-10-06T01:41:11.716" v="512" actId="47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0C2B4B8-50A0-4D8D-8352-101ABF0B847B}" dt="2023-10-06T01:39:04.411" v="491"/>
          <ac:spMkLst>
            <pc:docMk/>
            <pc:sldMk cId="1551683505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F0C2B4B8-50A0-4D8D-8352-101ABF0B847B}" dt="2023-10-06T04:15:06.425" v="877" actId="208"/>
          <ac:spMkLst>
            <pc:docMk/>
            <pc:sldMk cId="1551683505" sldId="438"/>
            <ac:spMk id="16" creationId="{C7674C55-4F85-ADF5-836E-90FDF3025128}"/>
          </ac:spMkLst>
        </pc:spChg>
        <pc:grpChg chg="add mod">
          <ac:chgData name="Ahmed, Shareef" userId="ce7c6025-ca9f-4b65-b3ee-82447e2e582a" providerId="ADAL" clId="{F0C2B4B8-50A0-4D8D-8352-101ABF0B847B}" dt="2023-10-06T04:13:31.053" v="836" actId="1076"/>
          <ac:grpSpMkLst>
            <pc:docMk/>
            <pc:sldMk cId="1551683505" sldId="438"/>
            <ac:grpSpMk id="14" creationId="{E3888F7E-1893-BA1D-9088-299D31FBCA0B}"/>
          </ac:grpSpMkLst>
        </pc:grpChg>
        <pc:graphicFrameChg chg="add mod modGraphic">
          <ac:chgData name="Ahmed, Shareef" userId="ce7c6025-ca9f-4b65-b3ee-82447e2e582a" providerId="ADAL" clId="{F0C2B4B8-50A0-4D8D-8352-101ABF0B847B}" dt="2023-10-06T04:27:01.679" v="962" actId="114"/>
          <ac:graphicFrameMkLst>
            <pc:docMk/>
            <pc:sldMk cId="1551683505" sldId="438"/>
            <ac:graphicFrameMk id="5" creationId="{EF42D6BF-7E6C-57C0-B4E3-1BA3102B538A}"/>
          </ac:graphicFrameMkLst>
        </pc:graphicFrame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7" creationId="{DF43F8FE-89E1-3AE3-3802-C18857252817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1" creationId="{82D08857-17A2-8AB6-6D5E-078960AB39CB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3" creationId="{F82CD6E5-A77B-E3AA-959F-770830B5CCF8}"/>
          </ac:picMkLst>
        </pc:picChg>
      </pc:sldChg>
      <pc:sldChg chg="addSp modSp mod">
        <pc:chgData name="Ahmed, Shareef" userId="ce7c6025-ca9f-4b65-b3ee-82447e2e582a" providerId="ADAL" clId="{F0C2B4B8-50A0-4D8D-8352-101ABF0B847B}" dt="2023-10-06T04:44:56.162" v="176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0C2B4B8-50A0-4D8D-8352-101ABF0B847B}" dt="2023-10-06T04:38:00.649" v="1229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2:15.629" v="1473" actId="1076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4:44:56.162" v="1763" actId="20577"/>
          <ac:spMkLst>
            <pc:docMk/>
            <pc:sldMk cId="3344521910" sldId="439"/>
            <ac:spMk id="7" creationId="{89A38E6F-91E1-294D-B633-69D91E5361DE}"/>
          </ac:spMkLst>
        </pc:spChg>
        <pc:graphicFrameChg chg="add mod modGraphic">
          <ac:chgData name="Ahmed, Shareef" userId="ce7c6025-ca9f-4b65-b3ee-82447e2e582a" providerId="ADAL" clId="{F0C2B4B8-50A0-4D8D-8352-101ABF0B847B}" dt="2023-10-06T04:44:14.100" v="1658" actId="1076"/>
          <ac:graphicFrameMkLst>
            <pc:docMk/>
            <pc:sldMk cId="3344521910" sldId="439"/>
            <ac:graphicFrameMk id="6" creationId="{00A8236C-8CE3-0385-3584-53A3FEF9E468}"/>
          </ac:graphicFrameMkLst>
        </pc:graphicFrameChg>
      </pc:sldChg>
      <pc:sldChg chg="addSp modSp mod">
        <pc:chgData name="Ahmed, Shareef" userId="ce7c6025-ca9f-4b65-b3ee-82447e2e582a" providerId="ADAL" clId="{F0C2B4B8-50A0-4D8D-8352-101ABF0B847B}" dt="2023-10-06T05:22:04.610" v="3463" actId="404"/>
        <pc:sldMkLst>
          <pc:docMk/>
          <pc:sldMk cId="2351899956" sldId="444"/>
        </pc:sldMkLst>
        <pc:spChg chg="mod">
          <ac:chgData name="Ahmed, Shareef" userId="ce7c6025-ca9f-4b65-b3ee-82447e2e582a" providerId="ADAL" clId="{F0C2B4B8-50A0-4D8D-8352-101ABF0B847B}" dt="2023-10-06T05:18:43.118" v="3288" actId="20577"/>
          <ac:spMkLst>
            <pc:docMk/>
            <pc:sldMk cId="2351899956" sldId="44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5:22:04.610" v="3463" actId="404"/>
          <ac:spMkLst>
            <pc:docMk/>
            <pc:sldMk cId="2351899956" sldId="444"/>
            <ac:spMk id="6" creationId="{EC768650-90C2-9C55-FEAB-EC7791265448}"/>
          </ac:spMkLst>
        </pc:spChg>
        <pc:spChg chg="mod">
          <ac:chgData name="Ahmed, Shareef" userId="ce7c6025-ca9f-4b65-b3ee-82447e2e582a" providerId="ADAL" clId="{F0C2B4B8-50A0-4D8D-8352-101ABF0B847B}" dt="2023-10-06T05:18:16.912" v="3253"/>
          <ac:spMkLst>
            <pc:docMk/>
            <pc:sldMk cId="2351899956" sldId="444"/>
            <ac:spMk id="8" creationId="{CBA8BB2D-5C98-8B7E-D169-996F0532C30B}"/>
          </ac:spMkLst>
        </pc:spChg>
        <pc:graphicFrameChg chg="add mod modGraphic">
          <ac:chgData name="Ahmed, Shareef" userId="ce7c6025-ca9f-4b65-b3ee-82447e2e582a" providerId="ADAL" clId="{F0C2B4B8-50A0-4D8D-8352-101ABF0B847B}" dt="2023-10-06T05:20:07.307" v="3333" actId="1076"/>
          <ac:graphicFrameMkLst>
            <pc:docMk/>
            <pc:sldMk cId="2351899956" sldId="444"/>
            <ac:graphicFrameMk id="3" creationId="{F88D0730-A92E-64C8-2800-994C2D0F6BB3}"/>
          </ac:graphicFrameMkLst>
        </pc:graphicFrame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13221156" sldId="445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619590190" sldId="44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682127970" sldId="44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06826358" sldId="44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56498834" sldId="44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182293999" sldId="45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554613980" sldId="451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7238349" sldId="452"/>
        </pc:sldMkLst>
      </pc:sldChg>
      <pc:sldChg chg="addSp delSp modSp mod">
        <pc:chgData name="Ahmed, Shareef" userId="ce7c6025-ca9f-4b65-b3ee-82447e2e582a" providerId="ADAL" clId="{F0C2B4B8-50A0-4D8D-8352-101ABF0B847B}" dt="2023-10-10T01:27:07.260" v="3828" actId="20577"/>
        <pc:sldMkLst>
          <pc:docMk/>
          <pc:sldMk cId="1904904646" sldId="456"/>
        </pc:sldMkLst>
        <pc:spChg chg="del mod">
          <ac:chgData name="Ahmed, Shareef" userId="ce7c6025-ca9f-4b65-b3ee-82447e2e582a" providerId="ADAL" clId="{F0C2B4B8-50A0-4D8D-8352-101ABF0B847B}" dt="2023-10-06T04:24:03.879" v="889" actId="931"/>
          <ac:spMkLst>
            <pc:docMk/>
            <pc:sldMk cId="1904904646" sldId="456"/>
            <ac:spMk id="2" creationId="{3B82C681-E4F0-A0DE-E1BD-435A7BE1293A}"/>
          </ac:spMkLst>
        </pc:spChg>
        <pc:spChg chg="add mod">
          <ac:chgData name="Ahmed, Shareef" userId="ce7c6025-ca9f-4b65-b3ee-82447e2e582a" providerId="ADAL" clId="{F0C2B4B8-50A0-4D8D-8352-101ABF0B847B}" dt="2023-10-10T01:27:07.260" v="3828" actId="2057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F0C2B4B8-50A0-4D8D-8352-101ABF0B847B}" dt="2023-10-06T04:15:27.941" v="886" actId="20577"/>
          <ac:spMkLst>
            <pc:docMk/>
            <pc:sldMk cId="1904904646" sldId="456"/>
            <ac:spMk id="9" creationId="{66B771A8-9F27-FB9A-2414-87A99260353B}"/>
          </ac:spMkLst>
        </pc:spChg>
        <pc:picChg chg="add del mod">
          <ac:chgData name="Ahmed, Shareef" userId="ce7c6025-ca9f-4b65-b3ee-82447e2e582a" providerId="ADAL" clId="{F0C2B4B8-50A0-4D8D-8352-101ABF0B847B}" dt="2023-10-06T04:24:08.705" v="891" actId="21"/>
          <ac:picMkLst>
            <pc:docMk/>
            <pc:sldMk cId="1904904646" sldId="456"/>
            <ac:picMk id="5" creationId="{7133D389-B42A-3C37-1249-A981CA3C6346}"/>
          </ac:picMkLst>
        </pc:picChg>
        <pc:picChg chg="add mod">
          <ac:chgData name="Ahmed, Shareef" userId="ce7c6025-ca9f-4b65-b3ee-82447e2e582a" providerId="ADAL" clId="{F0C2B4B8-50A0-4D8D-8352-101ABF0B847B}" dt="2023-10-06T04:24:31.599" v="916" actId="1076"/>
          <ac:picMkLst>
            <pc:docMk/>
            <pc:sldMk cId="1904904646" sldId="456"/>
            <ac:picMk id="8" creationId="{0DCAD477-9071-521D-1633-7BD028300207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036804151" sldId="45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048586637" sldId="45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428789416" sldId="459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103591899" sldId="460"/>
        </pc:sldMkLst>
        <pc:spChg chg="mod">
          <ac:chgData name="Ahmed, Shareef" userId="ce7c6025-ca9f-4b65-b3ee-82447e2e582a" providerId="ADAL" clId="{F0C2B4B8-50A0-4D8D-8352-101ABF0B847B}" dt="2023-10-09T17:21:02.297" v="3480" actId="20577"/>
          <ac:spMkLst>
            <pc:docMk/>
            <pc:sldMk cId="2103591899" sldId="460"/>
            <ac:spMk id="6" creationId="{0E0527E2-28DA-06C7-E24D-A5FAFEFAF81C}"/>
          </ac:spMkLst>
        </pc:spChg>
      </pc:sldChg>
      <pc:sldChg chg="delSp modSp add mod">
        <pc:chgData name="Ahmed, Shareef" userId="ce7c6025-ca9f-4b65-b3ee-82447e2e582a" providerId="ADAL" clId="{F0C2B4B8-50A0-4D8D-8352-101ABF0B847B}" dt="2023-10-15T19:23:03.928" v="6389" actId="12"/>
        <pc:sldMkLst>
          <pc:docMk/>
          <pc:sldMk cId="4045090975" sldId="461"/>
        </pc:sldMkLst>
        <pc:spChg chg="del">
          <ac:chgData name="Ahmed, Shareef" userId="ce7c6025-ca9f-4b65-b3ee-82447e2e582a" providerId="ADAL" clId="{F0C2B4B8-50A0-4D8D-8352-101ABF0B847B}" dt="2023-10-06T05:12:12.266" v="2802" actId="478"/>
          <ac:spMkLst>
            <pc:docMk/>
            <pc:sldMk cId="4045090975" sldId="461"/>
            <ac:spMk id="8" creationId="{59EA7333-E84F-AC4E-787C-BFD68BEC18A3}"/>
          </ac:spMkLst>
        </pc:spChg>
        <pc:spChg chg="del">
          <ac:chgData name="Ahmed, Shareef" userId="ce7c6025-ca9f-4b65-b3ee-82447e2e582a" providerId="ADAL" clId="{F0C2B4B8-50A0-4D8D-8352-101ABF0B847B}" dt="2023-10-06T05:12:15.677" v="2803" actId="478"/>
          <ac:spMkLst>
            <pc:docMk/>
            <pc:sldMk cId="4045090975" sldId="461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15T19:23:03.928" v="6389" actId="12"/>
          <ac:spMkLst>
            <pc:docMk/>
            <pc:sldMk cId="4045090975" sldId="461"/>
            <ac:spMk id="42" creationId="{D48A3E55-8BA0-E87A-8041-75458170C800}"/>
          </ac:spMkLst>
        </pc:sp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3" creationId="{9A35DF12-1FA4-B487-F7EA-7FA07255E54F}"/>
          </ac:picMkLst>
        </pc:pic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7" creationId="{D9C9D559-43CE-1D62-8400-9638AD076192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26:26.115" v="6402" actId="207"/>
        <pc:sldMkLst>
          <pc:docMk/>
          <pc:sldMk cId="576763146" sldId="462"/>
        </pc:sldMkLst>
        <pc:spChg chg="mod">
          <ac:chgData name="Ahmed, Shareef" userId="ce7c6025-ca9f-4b65-b3ee-82447e2e582a" providerId="ADAL" clId="{F0C2B4B8-50A0-4D8D-8352-101ABF0B847B}" dt="2023-10-09T18:47:04.977" v="3495" actId="20577"/>
          <ac:spMkLst>
            <pc:docMk/>
            <pc:sldMk cId="576763146" sldId="462"/>
            <ac:spMk id="2" creationId="{00000000-0000-0000-0000-000000000000}"/>
          </ac:spMkLst>
        </pc:spChg>
        <pc:spChg chg="del mod">
          <ac:chgData name="Ahmed, Shareef" userId="ce7c6025-ca9f-4b65-b3ee-82447e2e582a" providerId="ADAL" clId="{F0C2B4B8-50A0-4D8D-8352-101ABF0B847B}" dt="2023-10-09T18:47:10.939" v="3498" actId="478"/>
          <ac:spMkLst>
            <pc:docMk/>
            <pc:sldMk cId="576763146" sldId="462"/>
            <ac:spMk id="6" creationId="{EC768650-90C2-9C55-FEAB-EC7791265448}"/>
          </ac:spMkLst>
        </pc:spChg>
        <pc:spChg chg="add del mod">
          <ac:chgData name="Ahmed, Shareef" userId="ce7c6025-ca9f-4b65-b3ee-82447e2e582a" providerId="ADAL" clId="{F0C2B4B8-50A0-4D8D-8352-101ABF0B847B}" dt="2023-10-15T19:26:26.115" v="6402" actId="207"/>
          <ac:spMkLst>
            <pc:docMk/>
            <pc:sldMk cId="576763146" sldId="462"/>
            <ac:spMk id="7" creationId="{AFCC7FCC-311C-0628-B8A7-9E23C85F21D7}"/>
          </ac:spMkLst>
        </pc:spChg>
        <pc:graphicFrameChg chg="del">
          <ac:chgData name="Ahmed, Shareef" userId="ce7c6025-ca9f-4b65-b3ee-82447e2e582a" providerId="ADAL" clId="{F0C2B4B8-50A0-4D8D-8352-101ABF0B847B}" dt="2023-10-09T18:47:06.684" v="3496" actId="478"/>
          <ac:graphicFrameMkLst>
            <pc:docMk/>
            <pc:sldMk cId="576763146" sldId="462"/>
            <ac:graphicFrameMk id="3" creationId="{F88D0730-A92E-64C8-2800-994C2D0F6BB3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5T19:29:51.027" v="6437" actId="1076"/>
        <pc:sldMkLst>
          <pc:docMk/>
          <pc:sldMk cId="1975249220" sldId="463"/>
        </pc:sldMkLst>
        <pc:spChg chg="mod">
          <ac:chgData name="Ahmed, Shareef" userId="ce7c6025-ca9f-4b65-b3ee-82447e2e582a" providerId="ADAL" clId="{F0C2B4B8-50A0-4D8D-8352-101ABF0B847B}" dt="2023-10-09T19:03:21.345" v="3716" actId="20577"/>
          <ac:spMkLst>
            <pc:docMk/>
            <pc:sldMk cId="1975249220" sldId="4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28:12.386" v="6418" actId="14100"/>
          <ac:spMkLst>
            <pc:docMk/>
            <pc:sldMk cId="1975249220" sldId="463"/>
            <ac:spMk id="6" creationId="{EE631841-CE3E-737D-F940-AF37B91AFA4F}"/>
          </ac:spMkLst>
        </pc:spChg>
        <pc:spChg chg="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28:06.621" v="6416" actId="478"/>
          <ac:spMkLst>
            <pc:docMk/>
            <pc:sldMk cId="1975249220" sldId="463"/>
            <ac:spMk id="10" creationId="{86890C96-50BB-6B04-6F77-A83AFF8F725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1" creationId="{809271E6-930D-B303-40AE-92D41BCC45F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2" creationId="{B375E21C-2995-50D3-0C93-C55B3CBC17B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3" creationId="{616A7122-ACE0-DEEE-701B-A06898D58166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6" creationId="{78C6986B-30C1-D874-8F77-1B3AED02A3B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7" creationId="{AD7267BE-E237-C5FF-DCA7-123951610D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0" creationId="{06394987-59E5-35B9-E6E6-8A63E32F59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1" creationId="{846DF207-A453-B7A8-DC79-99F14C53AB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2" creationId="{2D74CDE8-CC29-A006-275A-2D3C13CFA5C5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3" creationId="{7A3BEDDE-0776-B058-1E2E-AA334564FEF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4" creationId="{F61DB182-8135-95E0-97AD-59DC0F02757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5" creationId="{E41CEF97-23A0-0F82-C3C2-3C7847063BF2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2" creationId="{077263E9-3783-B7F3-3234-7E8A20D787A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3" creationId="{7A0DF768-FA14-F49B-12B3-FEEED599727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4" creationId="{FFA93788-B50E-587C-07AE-1500BBA1A90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5" creationId="{E372E1D8-3F74-861C-97B5-15B97CB0C29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6" creationId="{AF2E3BD7-5048-8B40-41AC-86CFE78B969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7" creationId="{E6814C85-6496-2204-22B3-3A35083212BA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8" creationId="{A2AB6CFE-C9F1-3E92-63D1-9CF787978F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9" creationId="{8BF30BFF-9073-E7D0-2B8C-D48F60B8610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40" creationId="{C28C576D-C868-0E7A-8B1A-9BED5B01570F}"/>
          </ac:spMkLst>
        </pc:s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8" creationId="{01C0D610-4A04-5E85-3CA6-05A5CC22729F}"/>
          </ac:grpSpMkLst>
        </pc:gr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9" creationId="{162CD967-662A-93A0-C039-A9529AA0B612}"/>
          </ac:grpSpMkLst>
        </pc:grpChg>
        <pc:picChg chg="add del mod">
          <ac:chgData name="Ahmed, Shareef" userId="ce7c6025-ca9f-4b65-b3ee-82447e2e582a" providerId="ADAL" clId="{F0C2B4B8-50A0-4D8D-8352-101ABF0B847B}" dt="2023-10-15T19:27:26.997" v="6408" actId="478"/>
          <ac:picMkLst>
            <pc:docMk/>
            <pc:sldMk cId="1975249220" sldId="463"/>
            <ac:picMk id="3" creationId="{EF285B53-9ABB-B8CC-987E-4BDDC99CC565}"/>
          </ac:picMkLst>
        </pc:pic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4" creationId="{BD491B4A-1588-544C-5870-4546D8F76719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5" creationId="{D855F10A-2614-36E0-DE98-4327E89033A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8" creationId="{7BDE16C1-DE43-ACF2-F442-5E271F755563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9" creationId="{5AFA1835-BDF1-81AF-3246-1CFF10F43938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6" creationId="{C39CE72C-EFB4-265E-86C0-3108FCCE74C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7" creationId="{64DBE03F-FB5E-0449-7BDB-99B470EA198B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8" creationId="{24E37F20-F6E6-E564-CBC6-08CAEDA58304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9" creationId="{342E98CB-FEEF-620B-2F75-B68D64E11D8A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0" creationId="{CD5FBE99-7E93-FD66-14F1-EE0BFF20A9AE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1" creationId="{A4CFF4F4-6EAF-7223-5C2E-2E186EB71B13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4:44.679" v="6484" actId="20577"/>
        <pc:sldMkLst>
          <pc:docMk/>
          <pc:sldMk cId="3796623172" sldId="464"/>
        </pc:sldMkLst>
        <pc:spChg chg="mod">
          <ac:chgData name="Ahmed, Shareef" userId="ce7c6025-ca9f-4b65-b3ee-82447e2e582a" providerId="ADAL" clId="{F0C2B4B8-50A0-4D8D-8352-101ABF0B847B}" dt="2023-10-15T19:34:44.679" v="6484" actId="20577"/>
          <ac:spMkLst>
            <pc:docMk/>
            <pc:sldMk cId="3796623172" sldId="464"/>
            <ac:spMk id="6" creationId="{EE631841-CE3E-737D-F940-AF37B91AFA4F}"/>
          </ac:spMkLst>
        </pc:spChg>
        <pc:spChg chg="del mod">
          <ac:chgData name="Ahmed, Shareef" userId="ce7c6025-ca9f-4b65-b3ee-82447e2e582a" providerId="ADAL" clId="{F0C2B4B8-50A0-4D8D-8352-101ABF0B847B}" dt="2023-10-15T19:30:00.276" v="6439" actId="478"/>
          <ac:spMkLst>
            <pc:docMk/>
            <pc:sldMk cId="3796623172" sldId="464"/>
            <ac:spMk id="7" creationId="{AFCC7FCC-311C-0628-B8A7-9E23C85F21D7}"/>
          </ac:spMkLst>
        </pc:spChg>
        <pc:spChg chg="add mod">
          <ac:chgData name="Ahmed, Shareef" userId="ce7c6025-ca9f-4b65-b3ee-82447e2e582a" providerId="ADAL" clId="{F0C2B4B8-50A0-4D8D-8352-101ABF0B847B}" dt="2023-10-09T19:08:46.847" v="3775" actId="14100"/>
          <ac:spMkLst>
            <pc:docMk/>
            <pc:sldMk cId="3796623172" sldId="464"/>
            <ac:spMk id="9" creationId="{6B296914-961D-E0D9-486F-6CF6FFE14AF3}"/>
          </ac:spMkLst>
        </pc:spChg>
        <pc:spChg chg="add del mod">
          <ac:chgData name="Ahmed, Shareef" userId="ce7c6025-ca9f-4b65-b3ee-82447e2e582a" providerId="ADAL" clId="{F0C2B4B8-50A0-4D8D-8352-101ABF0B847B}" dt="2023-10-15T19:30:04.893" v="6442" actId="478"/>
          <ac:spMkLst>
            <pc:docMk/>
            <pc:sldMk cId="3796623172" sldId="464"/>
            <ac:spMk id="11" creationId="{C74D7009-148F-2095-C469-21ED239F940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3" creationId="{B229847B-6D40-7487-EF20-D3399D11A52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5" creationId="{8993BE50-BD94-08A2-13F1-624819B4998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6" creationId="{28CF99AF-29C6-2825-4AA2-E31EEFFAAB3F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7" creationId="{4C1EE3AF-D8DA-F5F0-3716-97776F7E2FE3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0" creationId="{703687DD-2EC9-1E49-D00F-E777425B9875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1" creationId="{5624CCA9-EF1C-0679-4EEB-CA2B24821CE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4" creationId="{B5BC542F-555B-8184-39CE-9B4AECEE197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5" creationId="{487B20E9-4EC3-19F2-1F30-F51BD0AEB20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6" creationId="{43BA4259-BFC1-69A6-E4B3-484EE3C297B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7" creationId="{1B091705-42E1-BC63-4B07-E715EE7DA4F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8" creationId="{3D0050E4-3706-864F-03B9-E8B20A8CC36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9" creationId="{09588D0C-745C-A19A-28FB-6B1FFB16A7FA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6" creationId="{48B4C32B-3957-E0BF-0CD3-1B6E026E0EA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7" creationId="{526DA88A-8CEB-9987-F737-0BB0A150096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8" creationId="{DF32344B-125A-4C25-011D-7EB2D5D0436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9" creationId="{D1DD3BF5-41F8-F922-A8B4-6C599C85845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0" creationId="{CB43264F-5C55-94F7-8E3C-21617C7EDF8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1" creationId="{C2331393-B1F7-E65E-14D3-5608F8C0104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2" creationId="{A5AE6FE2-76B1-7DB4-AB83-69E6A9C8D932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3" creationId="{31BA86AA-425A-41B3-8956-AEE68164D97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4" creationId="{FBB33079-7F13-EFAB-F37C-388C2E271863}"/>
          </ac:spMkLst>
        </pc:spChg>
        <pc:grpChg chg="add 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2" creationId="{EDCB1B8C-BA8C-6BEA-9723-3C5A22962C94}"/>
          </ac:grpSpMkLst>
        </pc:grpChg>
        <pc:grpChg chg="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4" creationId="{BD7CB942-FC01-E5CB-D134-AA602F8AD41C}"/>
          </ac:grpSpMkLst>
        </pc:grpChg>
        <pc:picChg chg="del mod">
          <ac:chgData name="Ahmed, Shareef" userId="ce7c6025-ca9f-4b65-b3ee-82447e2e582a" providerId="ADAL" clId="{F0C2B4B8-50A0-4D8D-8352-101ABF0B847B}" dt="2023-10-15T19:29:56.504" v="6438" actId="478"/>
          <ac:picMkLst>
            <pc:docMk/>
            <pc:sldMk cId="3796623172" sldId="464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8" creationId="{9D438B19-89EB-0395-06E0-ADF35AFAC382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9" creationId="{CBCE7F47-4515-B0F1-F0B4-F0229FCFB3C1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2" creationId="{F4744DAA-FE00-FB74-4CBA-02767FB70AD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3" creationId="{17ACEE39-D98E-7AC1-6397-C6C390FB7EB9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0" creationId="{E3473840-2116-948F-1147-5E9ED1C5BB6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1" creationId="{93479F1C-6CEF-D8F3-3CF6-2104FA6AC8DD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2" creationId="{BFC34865-7C34-3DF5-1414-8AE43645AD7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3" creationId="{0CD9EDB1-E758-3E44-68EB-6532CB98E7CE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4" creationId="{3F6D5D20-262A-CA00-08C9-1B20897AD98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5" creationId="{A13ACFAE-2EA1-86D0-F70C-0DA70BC9BC45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5:11.249" v="6493" actId="207"/>
        <pc:sldMkLst>
          <pc:docMk/>
          <pc:sldMk cId="21922704" sldId="465"/>
        </pc:sldMkLst>
        <pc:spChg chg="mod">
          <ac:chgData name="Ahmed, Shareef" userId="ce7c6025-ca9f-4b65-b3ee-82447e2e582a" providerId="ADAL" clId="{F0C2B4B8-50A0-4D8D-8352-101ABF0B847B}" dt="2023-10-15T19:35:11.249" v="6493" actId="207"/>
          <ac:spMkLst>
            <pc:docMk/>
            <pc:sldMk cId="21922704" sldId="465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5T19:33:38.729" v="6470" actId="478"/>
          <ac:spMkLst>
            <pc:docMk/>
            <pc:sldMk cId="21922704" sldId="465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33:41.949" v="6472" actId="478"/>
          <ac:spMkLst>
            <pc:docMk/>
            <pc:sldMk cId="21922704" sldId="465"/>
            <ac:spMk id="11" creationId="{E3309DF7-E3B5-6179-67F9-71CEA83429B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3" creationId="{BAF87961-784C-C61E-8667-75302E2590F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5" creationId="{606B39EA-4056-8AEF-9C2D-AB68EC36B9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6" creationId="{6894B784-E3C6-375C-9617-530C3525FD4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7" creationId="{0B9C322E-EA99-661D-6BDB-F2CF31FBD21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0" creationId="{AD98BE5D-3D2D-1AC5-FAD0-BD6C203984B6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1" creationId="{291E5555-4B72-28E1-6BAC-94ADAA754720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4" creationId="{3BD4D1C4-C7A1-553D-A2E8-D1F579C3BE9A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5" creationId="{A1DBE349-1701-C981-5E00-4694C5EB8FD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6" creationId="{7D94F1CB-CFDA-2F56-B676-01517324F122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7" creationId="{2C87F74B-E493-0069-DAFF-4A9628131F8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8" creationId="{708A86B1-73D3-3B57-6FEA-D6C56C8699F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9" creationId="{62F4B6B7-248B-6072-6B37-E97BB1ADA36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6" creationId="{F71AAF0B-D53B-D298-8A20-37C0DEAEB8EF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7" creationId="{22DD0944-CEC3-EB22-A5F8-5895FAB4088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8" creationId="{D9B542D7-0EB6-4F44-7C06-DEE5ABD7D005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9" creationId="{27E752F0-DD8A-041E-E48B-F6D7CCE0338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0" creationId="{7597EF82-56CB-92C4-204A-AD88256056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1" creationId="{6E05DEF2-A46F-F1AF-5266-3572E006322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2" creationId="{4FFD9FD1-26FE-CFF2-FA9C-8CAB5182EF79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3" creationId="{C8A11001-9821-4ED5-DCFF-506B5B2019B1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4" creationId="{620D7468-4BE9-B329-43CC-6E49173369BC}"/>
          </ac:spMkLst>
        </pc:spChg>
        <pc:grpChg chg="add 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2" creationId="{CA147C2A-7492-C589-1ECF-997F2F1AE9FA}"/>
          </ac:grpSpMkLst>
        </pc:grpChg>
        <pc:grpChg chg="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4" creationId="{C7445FB4-5D49-9133-5A49-9DBA4251B0CE}"/>
          </ac:grpSpMkLst>
        </pc:grpChg>
        <pc:picChg chg="del">
          <ac:chgData name="Ahmed, Shareef" userId="ce7c6025-ca9f-4b65-b3ee-82447e2e582a" providerId="ADAL" clId="{F0C2B4B8-50A0-4D8D-8352-101ABF0B847B}" dt="2023-10-15T19:33:35.261" v="6469" actId="478"/>
          <ac:picMkLst>
            <pc:docMk/>
            <pc:sldMk cId="21922704" sldId="465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8" creationId="{E40F7647-C032-0C00-BC12-DB2633DE66A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9" creationId="{39C07FDC-EF48-1EFC-4AD8-21474718B6E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2" creationId="{B0A938D0-4FA1-D6E5-9264-5DE786B59033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3" creationId="{CD9C7E5C-550C-043A-EDB9-66E0282DF52A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0" creationId="{62C2B0D5-1CB1-CD41-4045-7C3785DD7E8D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1" creationId="{77986A22-BE01-B25B-16FE-9C5EF607A45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2" creationId="{6E097FCE-9C49-E133-1466-F3D15D2F7A12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3" creationId="{6BF3F578-01FD-A460-A5D9-790FF3230476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4" creationId="{C78829C1-D849-9904-698F-0AA9E8929A0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5" creationId="{AD4ABABB-BFBD-C918-CA5A-DF342FC019D2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4T21:16:49.414" v="3933" actId="27636"/>
        <pc:sldMkLst>
          <pc:docMk/>
          <pc:sldMk cId="382012054" sldId="466"/>
        </pc:sldMkLst>
        <pc:spChg chg="mod">
          <ac:chgData name="Ahmed, Shareef" userId="ce7c6025-ca9f-4b65-b3ee-82447e2e582a" providerId="ADAL" clId="{F0C2B4B8-50A0-4D8D-8352-101ABF0B847B}" dt="2023-10-14T21:10:59.097" v="3884" actId="1076"/>
          <ac:spMkLst>
            <pc:docMk/>
            <pc:sldMk cId="382012054" sldId="466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4T21:09:12.022" v="3873" actId="478"/>
          <ac:spMkLst>
            <pc:docMk/>
            <pc:sldMk cId="382012054" sldId="466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4T21:09:17.253" v="3874" actId="478"/>
          <ac:spMkLst>
            <pc:docMk/>
            <pc:sldMk cId="382012054" sldId="466"/>
            <ac:spMk id="7" creationId="{AFCC7FCC-311C-0628-B8A7-9E23C85F21D7}"/>
          </ac:spMkLst>
        </pc:spChg>
        <pc:spChg chg="del">
          <ac:chgData name="Ahmed, Shareef" userId="ce7c6025-ca9f-4b65-b3ee-82447e2e582a" providerId="ADAL" clId="{F0C2B4B8-50A0-4D8D-8352-101ABF0B847B}" dt="2023-10-10T20:34:31.362" v="3870" actId="478"/>
          <ac:spMkLst>
            <pc:docMk/>
            <pc:sldMk cId="382012054" sldId="466"/>
            <ac:spMk id="9" creationId="{6B296914-961D-E0D9-486F-6CF6FFE14AF3}"/>
          </ac:spMkLst>
        </pc:spChg>
        <pc:spChg chg="add mod">
          <ac:chgData name="Ahmed, Shareef" userId="ce7c6025-ca9f-4b65-b3ee-82447e2e582a" providerId="ADAL" clId="{F0C2B4B8-50A0-4D8D-8352-101ABF0B847B}" dt="2023-10-14T21:16:49.414" v="3933" actId="27636"/>
          <ac:spMkLst>
            <pc:docMk/>
            <pc:sldMk cId="382012054" sldId="466"/>
            <ac:spMk id="10" creationId="{C71D074B-DCC5-08D4-2A57-AB78001C33F3}"/>
          </ac:spMkLst>
        </pc:spChg>
        <pc:picChg chg="del">
          <ac:chgData name="Ahmed, Shareef" userId="ce7c6025-ca9f-4b65-b3ee-82447e2e582a" providerId="ADAL" clId="{F0C2B4B8-50A0-4D8D-8352-101ABF0B847B}" dt="2023-10-14T21:09:03.114" v="3871" actId="478"/>
          <ac:picMkLst>
            <pc:docMk/>
            <pc:sldMk cId="382012054" sldId="466"/>
            <ac:picMk id="3" creationId="{EF285B53-9ABB-B8CC-987E-4BDDC99CC565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3:59:10.081" v="4507" actId="20577"/>
        <pc:sldMkLst>
          <pc:docMk/>
          <pc:sldMk cId="1846303469" sldId="467"/>
        </pc:sldMkLst>
        <pc:spChg chg="mod">
          <ac:chgData name="Ahmed, Shareef" userId="ce7c6025-ca9f-4b65-b3ee-82447e2e582a" providerId="ADAL" clId="{F0C2B4B8-50A0-4D8D-8352-101ABF0B847B}" dt="2023-10-15T03:59:10.081" v="4507" actId="20577"/>
          <ac:spMkLst>
            <pc:docMk/>
            <pc:sldMk cId="1846303469" sldId="46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4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7" creationId="{7BDE62EC-59C5-04DA-67B6-E3D1A3713494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9" creationId="{66A027FC-255E-1494-4395-F5A971959CB0}"/>
          </ac:spMkLst>
        </pc:spChg>
        <pc:spChg chg="del mod">
          <ac:chgData name="Ahmed, Shareef" userId="ce7c6025-ca9f-4b65-b3ee-82447e2e582a" providerId="ADAL" clId="{F0C2B4B8-50A0-4D8D-8352-101ABF0B847B}" dt="2023-10-15T02:58:37.620" v="3936" actId="3680"/>
          <ac:spMkLst>
            <pc:docMk/>
            <pc:sldMk cId="1846303469" sldId="467"/>
            <ac:spMk id="10" creationId="{C71D074B-DCC5-08D4-2A57-AB78001C33F3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2" creationId="{AD6BE407-89BF-80D5-0F34-160FE09363B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3" creationId="{AAB5543D-B995-8F43-ACFE-350558956989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7" creationId="{B529E7A3-73D8-1344-D0B2-D3808E25C1B9}"/>
          </ac:spMkLst>
        </pc:spChg>
        <pc:spChg chg="add mod">
          <ac:chgData name="Ahmed, Shareef" userId="ce7c6025-ca9f-4b65-b3ee-82447e2e582a" providerId="ADAL" clId="{F0C2B4B8-50A0-4D8D-8352-101ABF0B847B}" dt="2023-10-15T03:23:02.169" v="4125" actId="1076"/>
          <ac:spMkLst>
            <pc:docMk/>
            <pc:sldMk cId="1846303469" sldId="467"/>
            <ac:spMk id="18" creationId="{1D92EB2A-6326-7A15-836C-85AA5F603F3C}"/>
          </ac:spMkLst>
        </pc:spChg>
        <pc:graphicFrameChg chg="add mod or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6" creationId="{C02B2719-CB7E-BA28-8B8E-4FF35A36210A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1" creationId="{C6823B2E-49E0-8FD9-1DC4-20BC0F9CD03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4" creationId="{9FB78EBA-A088-66DF-2FEC-F1B40EBBD725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5" creationId="{BBCEF7C0-3D21-6E02-4059-7F890FA5C27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6" creationId="{DA143C9F-F876-DDA3-BC2D-F93CF8E4772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9" creationId="{294D02AE-AA4F-10DC-281F-EB8F8301985A}"/>
          </ac:graphicFrameMkLst>
        </pc:graphicFrameChg>
        <pc:picChg chg="add mod">
          <ac:chgData name="Ahmed, Shareef" userId="ce7c6025-ca9f-4b65-b3ee-82447e2e582a" providerId="ADAL" clId="{F0C2B4B8-50A0-4D8D-8352-101ABF0B847B}" dt="2023-10-15T02:59:35.510" v="3944" actId="14100"/>
          <ac:picMkLst>
            <pc:docMk/>
            <pc:sldMk cId="1846303469" sldId="467"/>
            <ac:picMk id="3" creationId="{B35C0353-D8D5-4115-B38A-9389ED97A84B}"/>
          </ac:picMkLst>
        </pc:picChg>
      </pc:sldChg>
      <pc:sldChg chg="addSp delSp modSp add mod modAnim">
        <pc:chgData name="Ahmed, Shareef" userId="ce7c6025-ca9f-4b65-b3ee-82447e2e582a" providerId="ADAL" clId="{F0C2B4B8-50A0-4D8D-8352-101ABF0B847B}" dt="2023-10-15T03:59:14.601" v="4508" actId="20577"/>
        <pc:sldMkLst>
          <pc:docMk/>
          <pc:sldMk cId="918406808" sldId="468"/>
        </pc:sldMkLst>
        <pc:spChg chg="mod">
          <ac:chgData name="Ahmed, Shareef" userId="ce7c6025-ca9f-4b65-b3ee-82447e2e582a" providerId="ADAL" clId="{F0C2B4B8-50A0-4D8D-8352-101ABF0B847B}" dt="2023-10-15T03:59:14.601" v="4508" actId="20577"/>
          <ac:spMkLst>
            <pc:docMk/>
            <pc:sldMk cId="918406808" sldId="468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38:05.993" v="4248" actId="1076"/>
          <ac:spMkLst>
            <pc:docMk/>
            <pc:sldMk cId="918406808" sldId="468"/>
            <ac:spMk id="5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22:34.250" v="4120" actId="1076"/>
          <ac:spMkLst>
            <pc:docMk/>
            <pc:sldMk cId="918406808" sldId="468"/>
            <ac:spMk id="7" creationId="{7BDE62EC-59C5-04DA-67B6-E3D1A3713494}"/>
          </ac:spMkLst>
        </pc:spChg>
        <pc:spChg chg="del mod">
          <ac:chgData name="Ahmed, Shareef" userId="ce7c6025-ca9f-4b65-b3ee-82447e2e582a" providerId="ADAL" clId="{F0C2B4B8-50A0-4D8D-8352-101ABF0B847B}" dt="2023-10-15T03:21:25.653" v="4110" actId="478"/>
          <ac:spMkLst>
            <pc:docMk/>
            <pc:sldMk cId="918406808" sldId="468"/>
            <ac:spMk id="9" creationId="{66A027FC-255E-1494-4395-F5A971959CB0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2" creationId="{AD6BE407-89BF-80D5-0F34-160FE09363BB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3" creationId="{AAB5543D-B995-8F43-ACFE-350558956989}"/>
          </ac:spMkLst>
        </pc:spChg>
        <pc:spChg chg="mod">
          <ac:chgData name="Ahmed, Shareef" userId="ce7c6025-ca9f-4b65-b3ee-82447e2e582a" providerId="ADAL" clId="{F0C2B4B8-50A0-4D8D-8352-101ABF0B847B}" dt="2023-10-15T03:35:24.870" v="4230" actId="1076"/>
          <ac:spMkLst>
            <pc:docMk/>
            <pc:sldMk cId="918406808" sldId="468"/>
            <ac:spMk id="17" creationId="{B529E7A3-73D8-1344-D0B2-D3808E25C1B9}"/>
          </ac:spMkLst>
        </pc:spChg>
        <pc:spChg chg="del mod">
          <ac:chgData name="Ahmed, Shareef" userId="ce7c6025-ca9f-4b65-b3ee-82447e2e582a" providerId="ADAL" clId="{F0C2B4B8-50A0-4D8D-8352-101ABF0B847B}" dt="2023-10-15T03:21:31.729" v="4113" actId="478"/>
          <ac:spMkLst>
            <pc:docMk/>
            <pc:sldMk cId="918406808" sldId="468"/>
            <ac:spMk id="18" creationId="{1D92EB2A-6326-7A15-836C-85AA5F603F3C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0" creationId="{D6E24D20-7A9E-E3F2-A015-AC7F5D4D5CE6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1" creationId="{EA98DDB6-E5EB-3CE2-7584-ABBDF5A4FA04}"/>
          </ac:spMkLst>
        </pc:spChg>
        <pc:spChg chg="add mod">
          <ac:chgData name="Ahmed, Shareef" userId="ce7c6025-ca9f-4b65-b3ee-82447e2e582a" providerId="ADAL" clId="{F0C2B4B8-50A0-4D8D-8352-101ABF0B847B}" dt="2023-10-15T03:35:14.743" v="4229" actId="1076"/>
          <ac:spMkLst>
            <pc:docMk/>
            <pc:sldMk cId="918406808" sldId="468"/>
            <ac:spMk id="24" creationId="{67DB9384-43D2-31C4-2796-FAEB24658526}"/>
          </ac:spMkLst>
        </pc:spChg>
        <pc:spChg chg="add del mod">
          <ac:chgData name="Ahmed, Shareef" userId="ce7c6025-ca9f-4b65-b3ee-82447e2e582a" providerId="ADAL" clId="{F0C2B4B8-50A0-4D8D-8352-101ABF0B847B}" dt="2023-10-15T03:21:29.628" v="4112" actId="478"/>
          <ac:spMkLst>
            <pc:docMk/>
            <pc:sldMk cId="918406808" sldId="468"/>
            <ac:spMk id="25" creationId="{1B7CF943-B5E3-BFB9-FC75-83491D6BA5D2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1" creationId="{6FB1524B-1706-EF8D-87B4-F3E34A605643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4" creationId="{D4FE0F9F-FEAB-762B-06DE-A68F9CA81F4E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7" creationId="{4C510CBB-457F-15B0-9B3F-0A2FE26F66F7}"/>
          </ac:spMkLst>
        </pc:spChg>
        <pc:spChg chg="add mod">
          <ac:chgData name="Ahmed, Shareef" userId="ce7c6025-ca9f-4b65-b3ee-82447e2e582a" providerId="ADAL" clId="{F0C2B4B8-50A0-4D8D-8352-101ABF0B847B}" dt="2023-10-15T03:25:10.239" v="4200" actId="1076"/>
          <ac:spMkLst>
            <pc:docMk/>
            <pc:sldMk cId="918406808" sldId="468"/>
            <ac:spMk id="38" creationId="{C31C0061-BA3B-9DB2-90E3-745D6BE78896}"/>
          </ac:spMkLst>
        </pc:spChg>
        <pc:spChg chg="add mod">
          <ac:chgData name="Ahmed, Shareef" userId="ce7c6025-ca9f-4b65-b3ee-82447e2e582a" providerId="ADAL" clId="{F0C2B4B8-50A0-4D8D-8352-101ABF0B847B}" dt="2023-10-15T03:24:55.976" v="4198" actId="113"/>
          <ac:spMkLst>
            <pc:docMk/>
            <pc:sldMk cId="918406808" sldId="468"/>
            <ac:spMk id="39" creationId="{F8BCA9DE-0B1D-39AF-578F-9A14C6FE0298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0" creationId="{67C70CA5-E64E-E671-C245-58B421133BFA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3" creationId="{4B8A3011-9024-857D-FC1B-BDBC52ACF47C}"/>
          </ac:spMkLst>
        </pc:spChg>
        <pc:grpChg chg="add mod">
          <ac:chgData name="Ahmed, Shareef" userId="ce7c6025-ca9f-4b65-b3ee-82447e2e582a" providerId="ADAL" clId="{F0C2B4B8-50A0-4D8D-8352-101ABF0B847B}" dt="2023-10-15T03:38:21.360" v="4251" actId="164"/>
          <ac:grpSpMkLst>
            <pc:docMk/>
            <pc:sldMk cId="918406808" sldId="468"/>
            <ac:grpSpMk id="53" creationId="{0D4A3698-6AA4-ED49-A07F-A096E021F3E1}"/>
          </ac:grpSpMkLst>
        </pc:grp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6" creationId="{C02B2719-CB7E-BA28-8B8E-4FF35A36210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10" creationId="{3290BFFE-4B4E-BBB7-B723-46FF69054F3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1" creationId="{C6823B2E-49E0-8FD9-1DC4-20BC0F9CD03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5" creationId="{BBCEF7C0-3D21-6E02-4059-7F890FA5C27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6" creationId="{DA143C9F-F876-DDA3-BC2D-F93CF8E4772F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9" creationId="{294D02AE-AA4F-10DC-281F-EB8F8301985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22" creationId="{F6FD7BAD-DCFB-00ED-2F78-079337DE1A52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45:16.126" v="4298" actId="20577"/>
          <ac:graphicFrameMkLst>
            <pc:docMk/>
            <pc:sldMk cId="918406808" sldId="468"/>
            <ac:graphicFrameMk id="23" creationId="{060BA288-E459-DAA7-54A5-17A9263BF694}"/>
          </ac:graphicFrameMkLst>
        </pc:graphicFrameChg>
        <pc:graphicFrameChg chg="add mod ord">
          <ac:chgData name="Ahmed, Shareef" userId="ce7c6025-ca9f-4b65-b3ee-82447e2e582a" providerId="ADAL" clId="{F0C2B4B8-50A0-4D8D-8352-101ABF0B847B}" dt="2023-10-15T03:35:14.743" v="4229" actId="1076"/>
          <ac:graphicFrameMkLst>
            <pc:docMk/>
            <pc:sldMk cId="918406808" sldId="468"/>
            <ac:graphicFrameMk id="26" creationId="{F9C2ADD3-6E87-0F22-B7CF-1CA5B78C400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29" creationId="{2F4C7D7B-1CD2-CC1A-59C7-13127E357F1D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0" creationId="{0FA974E2-2ED0-3F07-94A2-49BF1DB5C361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2" creationId="{69C46192-583B-BE1C-DA72-C112FA5D7680}"/>
          </ac:graphicFrameMkLst>
        </pc:graphicFrameChg>
        <pc:graphicFrameChg chg="add del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3" creationId="{CA2688F4-A1D2-6D64-4B05-39C0456AEA7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5" creationId="{5273DCE4-2FA0-803C-9C8F-9F268E42C781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6" creationId="{9CE4885C-2424-A7A3-96D6-6B0947ED0B1E}"/>
          </ac:graphicFrameMkLst>
        </pc:graphicFrameChg>
        <pc:cxnChg chg="add mod">
          <ac:chgData name="Ahmed, Shareef" userId="ce7c6025-ca9f-4b65-b3ee-82447e2e582a" providerId="ADAL" clId="{F0C2B4B8-50A0-4D8D-8352-101ABF0B847B}" dt="2023-10-15T03:22:52.190" v="4124" actId="1076"/>
          <ac:cxnSpMkLst>
            <pc:docMk/>
            <pc:sldMk cId="918406808" sldId="468"/>
            <ac:cxnSpMk id="28" creationId="{324F211E-2856-8F90-1760-1676437E16C4}"/>
          </ac:cxnSpMkLst>
        </pc:cxnChg>
        <pc:cxnChg chg="add mod">
          <ac:chgData name="Ahmed, Shareef" userId="ce7c6025-ca9f-4b65-b3ee-82447e2e582a" providerId="ADAL" clId="{F0C2B4B8-50A0-4D8D-8352-101ABF0B847B}" dt="2023-10-15T03:36:38.693" v="4237" actId="1076"/>
          <ac:cxnSpMkLst>
            <pc:docMk/>
            <pc:sldMk cId="918406808" sldId="468"/>
            <ac:cxnSpMk id="42" creationId="{FB7CAF12-6828-C47F-A77B-C44B788E5383}"/>
          </ac:cxnSpMkLst>
        </pc:cxnChg>
        <pc:cxnChg chg="add mod">
          <ac:chgData name="Ahmed, Shareef" userId="ce7c6025-ca9f-4b65-b3ee-82447e2e582a" providerId="ADAL" clId="{F0C2B4B8-50A0-4D8D-8352-101ABF0B847B}" dt="2023-10-15T03:35:38.403" v="4233" actId="14100"/>
          <ac:cxnSpMkLst>
            <pc:docMk/>
            <pc:sldMk cId="918406808" sldId="468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19.161" v="4509" actId="20577"/>
        <pc:sldMkLst>
          <pc:docMk/>
          <pc:sldMk cId="3991981960" sldId="469"/>
        </pc:sldMkLst>
        <pc:spChg chg="mod">
          <ac:chgData name="Ahmed, Shareef" userId="ce7c6025-ca9f-4b65-b3ee-82447e2e582a" providerId="ADAL" clId="{F0C2B4B8-50A0-4D8D-8352-101ABF0B847B}" dt="2023-10-15T03:59:19.161" v="4509" actId="20577"/>
          <ac:spMkLst>
            <pc:docMk/>
            <pc:sldMk cId="3991981960" sldId="46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0:09.589" v="4268" actId="20577"/>
          <ac:spMkLst>
            <pc:docMk/>
            <pc:sldMk cId="3991981960" sldId="469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0:11.710" v="4269" actId="20577"/>
          <ac:spMkLst>
            <pc:docMk/>
            <pc:sldMk cId="3991981960" sldId="469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0:32.019" v="4272" actId="1076"/>
          <ac:spMkLst>
            <pc:docMk/>
            <pc:sldMk cId="3991981960" sldId="469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0:57.529" v="4276" actId="1076"/>
          <ac:spMkLst>
            <pc:docMk/>
            <pc:sldMk cId="3991981960" sldId="469"/>
            <ac:spMk id="43" creationId="{4B8A3011-9024-857D-FC1B-BDBC52ACF47C}"/>
          </ac:spMkLst>
        </pc:spChg>
        <pc:graphicFrameChg chg="mod">
          <ac:chgData name="Ahmed, Shareef" userId="ce7c6025-ca9f-4b65-b3ee-82447e2e582a" providerId="ADAL" clId="{F0C2B4B8-50A0-4D8D-8352-101ABF0B847B}" dt="2023-10-15T03:40:19.794" v="4271" actId="1076"/>
          <ac:graphicFrameMkLst>
            <pc:docMk/>
            <pc:sldMk cId="3991981960" sldId="469"/>
            <ac:graphicFrameMk id="6" creationId="{C02B2719-CB7E-BA28-8B8E-4FF35A36210A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7:27.761" v="4300" actId="20577"/>
          <ac:graphicFrameMkLst>
            <pc:docMk/>
            <pc:sldMk cId="3991981960" sldId="469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5:20.070" v="4299" actId="20577"/>
          <ac:graphicFrameMkLst>
            <pc:docMk/>
            <pc:sldMk cId="3991981960" sldId="469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07.847" v="4282" actId="207"/>
          <ac:graphicFrameMkLst>
            <pc:docMk/>
            <pc:sldMk cId="3991981960" sldId="469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23.767" v="4284" actId="207"/>
          <ac:graphicFrameMkLst>
            <pc:docMk/>
            <pc:sldMk cId="3991981960" sldId="469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0:48.035" v="4275" actId="14100"/>
          <ac:cxnSpMkLst>
            <pc:docMk/>
            <pc:sldMk cId="3991981960" sldId="469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1:11.271" v="4278" actId="14100"/>
          <ac:cxnSpMkLst>
            <pc:docMk/>
            <pc:sldMk cId="3991981960" sldId="469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23.719" v="4510" actId="20577"/>
        <pc:sldMkLst>
          <pc:docMk/>
          <pc:sldMk cId="2102193447" sldId="470"/>
        </pc:sldMkLst>
        <pc:spChg chg="mod">
          <ac:chgData name="Ahmed, Shareef" userId="ce7c6025-ca9f-4b65-b3ee-82447e2e582a" providerId="ADAL" clId="{F0C2B4B8-50A0-4D8D-8352-101ABF0B847B}" dt="2023-10-15T03:59:23.719" v="4510" actId="20577"/>
          <ac:spMkLst>
            <pc:docMk/>
            <pc:sldMk cId="2102193447" sldId="470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4:17.621" v="4288" actId="20577"/>
          <ac:spMkLst>
            <pc:docMk/>
            <pc:sldMk cId="2102193447" sldId="470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4:21.679" v="4291" actId="20577"/>
          <ac:spMkLst>
            <pc:docMk/>
            <pc:sldMk cId="2102193447" sldId="470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4:32.695" v="4292" actId="1076"/>
          <ac:spMkLst>
            <pc:docMk/>
            <pc:sldMk cId="2102193447" sldId="470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4:51.629" v="4295" actId="1076"/>
          <ac:spMkLst>
            <pc:docMk/>
            <pc:sldMk cId="2102193447" sldId="470"/>
            <ac:spMk id="43" creationId="{4B8A3011-9024-857D-FC1B-BDBC52ACF47C}"/>
          </ac:spMkLst>
        </pc:spChg>
        <pc:graphicFrameChg chg="modGraphic">
          <ac:chgData name="Ahmed, Shareef" userId="ce7c6025-ca9f-4b65-b3ee-82447e2e582a" providerId="ADAL" clId="{F0C2B4B8-50A0-4D8D-8352-101ABF0B847B}" dt="2023-10-15T03:48:36.861" v="4303" actId="20577"/>
          <ac:graphicFrameMkLst>
            <pc:docMk/>
            <pc:sldMk cId="2102193447" sldId="470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8:47.811" v="4304" actId="20577"/>
          <ac:graphicFrameMkLst>
            <pc:docMk/>
            <pc:sldMk cId="2102193447" sldId="470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25.011" v="4312" actId="207"/>
          <ac:graphicFrameMkLst>
            <pc:docMk/>
            <pc:sldMk cId="2102193447" sldId="470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16.469" v="4310" actId="207"/>
          <ac:graphicFrameMkLst>
            <pc:docMk/>
            <pc:sldMk cId="2102193447" sldId="470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4:43.475" v="4294" actId="14100"/>
          <ac:cxnSpMkLst>
            <pc:docMk/>
            <pc:sldMk cId="2102193447" sldId="470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8:57.361" v="4306" actId="14100"/>
          <ac:cxnSpMkLst>
            <pc:docMk/>
            <pc:sldMk cId="2102193447" sldId="470"/>
            <ac:cxnSpMk id="47" creationId="{DDEF9944-43EA-5C17-5C89-D18711918FFA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3:59:28.045" v="4511" actId="20577"/>
        <pc:sldMkLst>
          <pc:docMk/>
          <pc:sldMk cId="3050245964" sldId="471"/>
        </pc:sldMkLst>
        <pc:spChg chg="mod">
          <ac:chgData name="Ahmed, Shareef" userId="ce7c6025-ca9f-4b65-b3ee-82447e2e582a" providerId="ADAL" clId="{F0C2B4B8-50A0-4D8D-8352-101ABF0B847B}" dt="2023-10-15T03:59:28.045" v="4511" actId="20577"/>
          <ac:spMkLst>
            <pc:docMk/>
            <pc:sldMk cId="3050245964" sldId="471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7" creationId="{7BDE62EC-59C5-04DA-67B6-E3D1A3713494}"/>
          </ac:spMkLst>
        </pc:spChg>
        <pc:spChg chg="add del mod">
          <ac:chgData name="Ahmed, Shareef" userId="ce7c6025-ca9f-4b65-b3ee-82447e2e582a" providerId="ADAL" clId="{F0C2B4B8-50A0-4D8D-8352-101ABF0B847B}" dt="2023-10-15T03:52:36.271" v="4321" actId="478"/>
          <ac:spMkLst>
            <pc:docMk/>
            <pc:sldMk cId="3050245964" sldId="471"/>
            <ac:spMk id="10" creationId="{FC47C82C-D465-4FF2-3B25-085C685F8FBE}"/>
          </ac:spMkLst>
        </pc:spChg>
        <pc:spChg chg="add mod">
          <ac:chgData name="Ahmed, Shareef" userId="ce7c6025-ca9f-4b65-b3ee-82447e2e582a" providerId="ADAL" clId="{F0C2B4B8-50A0-4D8D-8352-101ABF0B847B}" dt="2023-10-15T03:58:07.400" v="4505" actId="1076"/>
          <ac:spMkLst>
            <pc:docMk/>
            <pc:sldMk cId="3050245964" sldId="471"/>
            <ac:spMk id="11" creationId="{217775A0-9D3C-A825-DE61-4C23CAE5B292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17" creationId="{B529E7A3-73D8-1344-D0B2-D3808E25C1B9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24" creationId="{67DB9384-43D2-31C4-2796-FAEB24658526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1" creationId="{6FB1524B-1706-EF8D-87B4-F3E34A605643}"/>
          </ac:spMkLst>
        </pc:spChg>
        <pc:spChg chg="del mod topLvl">
          <ac:chgData name="Ahmed, Shareef" userId="ce7c6025-ca9f-4b65-b3ee-82447e2e582a" providerId="ADAL" clId="{F0C2B4B8-50A0-4D8D-8352-101ABF0B847B}" dt="2023-10-15T03:56:09.748" v="4361" actId="478"/>
          <ac:spMkLst>
            <pc:docMk/>
            <pc:sldMk cId="3050245964" sldId="471"/>
            <ac:spMk id="34" creationId="{D4FE0F9F-FEAB-762B-06DE-A68F9CA81F4E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9" creationId="{F8BCA9DE-0B1D-39AF-578F-9A14C6FE0298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0" creationId="{67C70CA5-E64E-E671-C245-58B421133BFA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3" creationId="{4B8A3011-9024-857D-FC1B-BDBC52ACF47C}"/>
          </ac:spMkLst>
        </pc:spChg>
        <pc:grpChg chg="del mod">
          <ac:chgData name="Ahmed, Shareef" userId="ce7c6025-ca9f-4b65-b3ee-82447e2e582a" providerId="ADAL" clId="{F0C2B4B8-50A0-4D8D-8352-101ABF0B847B}" dt="2023-10-15T03:56:04.167" v="4360" actId="165"/>
          <ac:grpSpMkLst>
            <pc:docMk/>
            <pc:sldMk cId="3050245964" sldId="471"/>
            <ac:grpSpMk id="53" creationId="{0D4A3698-6AA4-ED49-A07F-A096E021F3E1}"/>
          </ac:grpSpMkLst>
        </pc:grp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6" creationId="{C02B2719-CB7E-BA28-8B8E-4FF35A36210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9.461" v="4322" actId="478"/>
          <ac:graphicFrameMkLst>
            <pc:docMk/>
            <pc:sldMk cId="3050245964" sldId="471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6" creationId="{DA143C9F-F876-DDA3-BC2D-F93CF8E4772F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9" creationId="{294D02AE-AA4F-10DC-281F-EB8F8301985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3" creationId="{060BA288-E459-DAA7-54A5-17A9263BF694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6" creationId="{F9C2ADD3-6E87-0F22-B7CF-1CA5B78C400F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29" creationId="{2F4C7D7B-1CD2-CC1A-59C7-13127E357F1D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0" creationId="{0FA974E2-2ED0-3F07-94A2-49BF1DB5C361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2" creationId="{69C46192-583B-BE1C-DA72-C112FA5D7680}"/>
          </ac:graphicFrameMkLst>
        </pc:graphicFrameChg>
        <pc:graphicFrameChg chg="del mod topLvl modGraphic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3" creationId="{CA2688F4-A1D2-6D64-4B05-39C0456AEA72}"/>
          </ac:graphicFrameMkLst>
        </pc:graphicFrameChg>
        <pc:graphicFrameChg chg="del mod topLvl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5" creationId="{5273DCE4-2FA0-803C-9C8F-9F268E42C781}"/>
          </ac:graphicFrameMkLst>
        </pc:graphicFrameChg>
        <pc:graphicFrameChg chg="mod topLvl modGraphic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6" creationId="{9CE4885C-2424-A7A3-96D6-6B0947ED0B1E}"/>
          </ac:graphicFrameMkLst>
        </pc:graphicFrameChg>
        <pc:cxnChg chg="del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28" creationId="{324F211E-2856-8F90-1760-1676437E16C4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2" creationId="{FB7CAF12-6828-C47F-A77B-C44B788E5383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7" creationId="{DDEF9944-43EA-5C17-5C89-D18711918FFA}"/>
          </ac:cxnSpMkLst>
        </pc:cxnChg>
      </pc:sldChg>
      <pc:sldChg chg="modSp add mod">
        <pc:chgData name="Ahmed, Shareef" userId="ce7c6025-ca9f-4b65-b3ee-82447e2e582a" providerId="ADAL" clId="{F0C2B4B8-50A0-4D8D-8352-101ABF0B847B}" dt="2023-10-15T03:59:33.964" v="4512" actId="20577"/>
        <pc:sldMkLst>
          <pc:docMk/>
          <pc:sldMk cId="2163814480" sldId="472"/>
        </pc:sldMkLst>
        <pc:spChg chg="mod">
          <ac:chgData name="Ahmed, Shareef" userId="ce7c6025-ca9f-4b65-b3ee-82447e2e582a" providerId="ADAL" clId="{F0C2B4B8-50A0-4D8D-8352-101ABF0B847B}" dt="2023-10-15T03:59:33.964" v="4512" actId="20577"/>
          <ac:spMkLst>
            <pc:docMk/>
            <pc:sldMk cId="2163814480" sldId="472"/>
            <ac:spMk id="2" creationId="{00000000-0000-0000-0000-000000000000}"/>
          </ac:spMkLst>
        </pc:spChg>
      </pc:sldChg>
      <pc:sldChg chg="addSp delSp modSp add mod">
        <pc:chgData name="Ahmed, Shareef" userId="ce7c6025-ca9f-4b65-b3ee-82447e2e582a" providerId="ADAL" clId="{F0C2B4B8-50A0-4D8D-8352-101ABF0B847B}" dt="2023-10-15T07:11:24.689" v="5224" actId="20577"/>
        <pc:sldMkLst>
          <pc:docMk/>
          <pc:sldMk cId="4097432257" sldId="473"/>
        </pc:sldMkLst>
        <pc:spChg chg="mod">
          <ac:chgData name="Ahmed, Shareef" userId="ce7c6025-ca9f-4b65-b3ee-82447e2e582a" providerId="ADAL" clId="{F0C2B4B8-50A0-4D8D-8352-101ABF0B847B}" dt="2023-10-15T07:11:24.689" v="5224" actId="20577"/>
          <ac:spMkLst>
            <pc:docMk/>
            <pc:sldMk cId="4097432257" sldId="47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6" creationId="{F9A86E81-42FD-F100-3271-29A781C5FD38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7" creationId="{C61D10A4-217A-6A46-3BA2-2F64C368AB87}"/>
          </ac:spMkLst>
        </pc:spChg>
        <pc:spChg chg="del">
          <ac:chgData name="Ahmed, Shareef" userId="ce7c6025-ca9f-4b65-b3ee-82447e2e582a" providerId="ADAL" clId="{F0C2B4B8-50A0-4D8D-8352-101ABF0B847B}" dt="2023-10-15T04:07:15.950" v="4793" actId="478"/>
          <ac:spMkLst>
            <pc:docMk/>
            <pc:sldMk cId="4097432257" sldId="473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9" creationId="{F61AB2BD-D51C-735E-DDB5-CE8683A6BDA3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0" creationId="{FDDC1383-306A-0340-8A07-DFB7ABA58870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11" creationId="{217775A0-9D3C-A825-DE61-4C23CAE5B29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2" creationId="{31C3B349-AB6B-5FE5-048F-B39B2C0DB639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3" creationId="{101C9ADC-537D-6491-5599-7DE0815D100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4" creationId="{04006091-24DC-47A7-D91C-4AF3B5B1B73C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5" creationId="{AC58FD3A-9F47-693B-2258-07334EDCB655}"/>
          </ac:spMkLst>
        </pc:spChg>
        <pc:spChg chg="add mod">
          <ac:chgData name="Ahmed, Shareef" userId="ce7c6025-ca9f-4b65-b3ee-82447e2e582a" providerId="ADAL" clId="{F0C2B4B8-50A0-4D8D-8352-101ABF0B847B}" dt="2023-10-15T04:07:34.660" v="4796" actId="12788"/>
          <ac:spMkLst>
            <pc:docMk/>
            <pc:sldMk cId="4097432257" sldId="473"/>
            <ac:spMk id="16" creationId="{632E415E-126C-6BEE-7738-3CE415753356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1" creationId="{6FB1524B-1706-EF8D-87B4-F3E34A605643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9" creationId="{F8BCA9DE-0B1D-39AF-578F-9A14C6FE0298}"/>
          </ac:spMkLst>
        </pc:spChg>
        <pc:grpChg chg="add mod">
          <ac:chgData name="Ahmed, Shareef" userId="ce7c6025-ca9f-4b65-b3ee-82447e2e582a" providerId="ADAL" clId="{F0C2B4B8-50A0-4D8D-8352-101ABF0B847B}" dt="2023-10-15T04:07:28.268" v="4795" actId="12788"/>
          <ac:grpSpMkLst>
            <pc:docMk/>
            <pc:sldMk cId="4097432257" sldId="473"/>
            <ac:grpSpMk id="17" creationId="{8D9191CC-73AC-BC65-3BD7-566D84005924}"/>
          </ac:grpSpMkLst>
        </pc:grp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29" creationId="{2F4C7D7B-1CD2-CC1A-59C7-13127E357F1D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0" creationId="{0FA974E2-2ED0-3F07-94A2-49BF1DB5C361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2" creationId="{69C46192-583B-BE1C-DA72-C112FA5D7680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6" creationId="{9CE4885C-2424-A7A3-96D6-6B0947ED0B1E}"/>
          </ac:graphicFrameMkLst>
        </pc:graphicFrameChg>
        <pc:picChg chg="mod">
          <ac:chgData name="Ahmed, Shareef" userId="ce7c6025-ca9f-4b65-b3ee-82447e2e582a" providerId="ADAL" clId="{F0C2B4B8-50A0-4D8D-8352-101ABF0B847B}" dt="2023-10-15T04:07:28.268" v="4795" actId="12788"/>
          <ac:picMkLst>
            <pc:docMk/>
            <pc:sldMk cId="4097432257" sldId="473"/>
            <ac:picMk id="3" creationId="{B35C0353-D8D5-4115-B38A-9389ED97A84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4:19:32.797" v="4945" actId="164"/>
        <pc:sldMkLst>
          <pc:docMk/>
          <pc:sldMk cId="2909329903" sldId="474"/>
        </pc:sldMkLst>
        <pc:spChg chg="add mod">
          <ac:chgData name="Ahmed, Shareef" userId="ce7c6025-ca9f-4b65-b3ee-82447e2e582a" providerId="ADAL" clId="{F0C2B4B8-50A0-4D8D-8352-101ABF0B847B}" dt="2023-10-15T04:18:14.491" v="4932" actId="207"/>
          <ac:spMkLst>
            <pc:docMk/>
            <pc:sldMk cId="2909329903" sldId="474"/>
            <ac:spMk id="8" creationId="{5EE0A55D-022E-B4E3-F9E9-BF154E9C895F}"/>
          </ac:spMkLst>
        </pc:spChg>
        <pc:spChg chg="del">
          <ac:chgData name="Ahmed, Shareef" userId="ce7c6025-ca9f-4b65-b3ee-82447e2e582a" providerId="ADAL" clId="{F0C2B4B8-50A0-4D8D-8352-101ABF0B847B}" dt="2023-10-15T04:15:42.427" v="4801" actId="478"/>
          <ac:spMkLst>
            <pc:docMk/>
            <pc:sldMk cId="2909329903" sldId="474"/>
            <ac:spMk id="16" creationId="{632E415E-126C-6BEE-7738-3CE415753356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19" creationId="{6B06BE9D-A995-85D0-A6C9-DADCE6ED444B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22" creationId="{67C22A96-9E44-640C-6BFD-6C8983BD68D9}"/>
          </ac:spMkLst>
        </pc:spChg>
        <pc:grpChg chg="del">
          <ac:chgData name="Ahmed, Shareef" userId="ce7c6025-ca9f-4b65-b3ee-82447e2e582a" providerId="ADAL" clId="{F0C2B4B8-50A0-4D8D-8352-101ABF0B847B}" dt="2023-10-15T04:15:39.856" v="4800" actId="478"/>
          <ac:grpSpMkLst>
            <pc:docMk/>
            <pc:sldMk cId="2909329903" sldId="474"/>
            <ac:grpSpMk id="17" creationId="{8D9191CC-73AC-BC65-3BD7-566D84005924}"/>
          </ac:grpSpMkLst>
        </pc:grpChg>
        <pc:grpChg chg="add mod">
          <ac:chgData name="Ahmed, Shareef" userId="ce7c6025-ca9f-4b65-b3ee-82447e2e582a" providerId="ADAL" clId="{F0C2B4B8-50A0-4D8D-8352-101ABF0B847B}" dt="2023-10-15T04:19:32.797" v="4945" actId="164"/>
          <ac:grpSpMkLst>
            <pc:docMk/>
            <pc:sldMk cId="2909329903" sldId="474"/>
            <ac:grpSpMk id="31" creationId="{6150CC3A-8B07-B634-73BD-65CEA8DF419D}"/>
          </ac:grpSpMkLst>
        </pc:grp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1" creationId="{8D8467FF-2FAE-C4A4-A40D-D600903D64F6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8" creationId="{DCA1FBEA-0344-B98B-8B94-52981C1DA7A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0" creationId="{F0107711-456B-2BA8-AA94-164844C3D91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1" creationId="{EAD2B197-F915-351A-32CA-43BF62F2D4F4}"/>
          </ac:graphicFrameMkLst>
        </pc:graphicFrame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4" creationId="{E2DC5683-D81C-BEF1-C128-F641BF94C3DB}"/>
          </ac:cxnSpMkLst>
        </pc:cxn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5" creationId="{B85AE732-09B9-5C12-C53A-C07414F680DC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4:48:01.867" v="5004" actId="12788"/>
        <pc:sldMkLst>
          <pc:docMk/>
          <pc:sldMk cId="317082233" sldId="475"/>
        </pc:sldMkLst>
        <pc:spChg chg="mod">
          <ac:chgData name="Ahmed, Shareef" userId="ce7c6025-ca9f-4b65-b3ee-82447e2e582a" providerId="ADAL" clId="{F0C2B4B8-50A0-4D8D-8352-101ABF0B847B}" dt="2023-10-15T04:33:43.514" v="4951" actId="20577"/>
          <ac:spMkLst>
            <pc:docMk/>
            <pc:sldMk cId="317082233" sldId="475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4:43:08.284" v="4960" actId="478"/>
          <ac:spMkLst>
            <pc:docMk/>
            <pc:sldMk cId="317082233" sldId="475"/>
            <ac:spMk id="6" creationId="{D80F9D02-8827-D957-878E-67C82FEE1204}"/>
          </ac:spMkLst>
        </pc:spChg>
        <pc:spChg chg="mod">
          <ac:chgData name="Ahmed, Shareef" userId="ce7c6025-ca9f-4b65-b3ee-82447e2e582a" providerId="ADAL" clId="{F0C2B4B8-50A0-4D8D-8352-101ABF0B847B}" dt="2023-10-15T04:47:00.251" v="4997" actId="14100"/>
          <ac:spMkLst>
            <pc:docMk/>
            <pc:sldMk cId="317082233" sldId="475"/>
            <ac:spMk id="8" creationId="{5EE0A55D-022E-B4E3-F9E9-BF154E9C895F}"/>
          </ac:spMkLst>
        </pc:spChg>
        <pc:spChg chg="add mod">
          <ac:chgData name="Ahmed, Shareef" userId="ce7c6025-ca9f-4b65-b3ee-82447e2e582a" providerId="ADAL" clId="{F0C2B4B8-50A0-4D8D-8352-101ABF0B847B}" dt="2023-10-15T04:47:56.477" v="5003" actId="164"/>
          <ac:spMkLst>
            <pc:docMk/>
            <pc:sldMk cId="317082233" sldId="475"/>
            <ac:spMk id="9" creationId="{C3EA15A6-FB21-7E45-7EA0-395D23F283E9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2" creationId="{542F3898-2BE7-66D4-D570-F552B45C8CD8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3" creationId="{7DE58856-4539-B190-96B6-CA9FF37E5086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4" creationId="{20F49FCF-EC50-D457-4FFC-44461007C3E6}"/>
          </ac:spMkLst>
        </pc:spChg>
        <pc:grpChg chg="add mod">
          <ac:chgData name="Ahmed, Shareef" userId="ce7c6025-ca9f-4b65-b3ee-82447e2e582a" providerId="ADAL" clId="{F0C2B4B8-50A0-4D8D-8352-101ABF0B847B}" dt="2023-10-15T04:48:01.867" v="5004" actId="12788"/>
          <ac:grpSpMkLst>
            <pc:docMk/>
            <pc:sldMk cId="317082233" sldId="475"/>
            <ac:grpSpMk id="16" creationId="{D406588C-92AA-0BB3-62F3-C30A8E1ADFD9}"/>
          </ac:grpSpMkLst>
        </pc:grpChg>
        <pc:grpChg chg="del">
          <ac:chgData name="Ahmed, Shareef" userId="ce7c6025-ca9f-4b65-b3ee-82447e2e582a" providerId="ADAL" clId="{F0C2B4B8-50A0-4D8D-8352-101ABF0B847B}" dt="2023-10-15T04:43:15.786" v="4962" actId="478"/>
          <ac:grpSpMkLst>
            <pc:docMk/>
            <pc:sldMk cId="317082233" sldId="475"/>
            <ac:grpSpMk id="31" creationId="{6150CC3A-8B07-B634-73BD-65CEA8DF419D}"/>
          </ac:grpSpMkLst>
        </pc:grpChg>
        <pc:picChg chg="add del mod">
          <ac:chgData name="Ahmed, Shareef" userId="ce7c6025-ca9f-4b65-b3ee-82447e2e582a" providerId="ADAL" clId="{F0C2B4B8-50A0-4D8D-8352-101ABF0B847B}" dt="2023-10-15T04:43:04.688" v="4959" actId="478"/>
          <ac:picMkLst>
            <pc:docMk/>
            <pc:sldMk cId="317082233" sldId="475"/>
            <ac:picMk id="3" creationId="{A9EE92F1-FD16-2B52-817B-0F41196A1808}"/>
          </ac:picMkLst>
        </pc:picChg>
        <pc:picChg chg="add mod">
          <ac:chgData name="Ahmed, Shareef" userId="ce7c6025-ca9f-4b65-b3ee-82447e2e582a" providerId="ADAL" clId="{F0C2B4B8-50A0-4D8D-8352-101ABF0B847B}" dt="2023-10-15T04:47:56.477" v="5003" actId="164"/>
          <ac:picMkLst>
            <pc:docMk/>
            <pc:sldMk cId="317082233" sldId="475"/>
            <ac:picMk id="7" creationId="{4084DA91-C1F1-F15F-8B2B-BBFD72003B97}"/>
          </ac:picMkLst>
        </pc:picChg>
        <pc:picChg chg="add del mod">
          <ac:chgData name="Ahmed, Shareef" userId="ce7c6025-ca9f-4b65-b3ee-82447e2e582a" providerId="ADAL" clId="{F0C2B4B8-50A0-4D8D-8352-101ABF0B847B}" dt="2023-10-15T04:44:54.559" v="4985" actId="478"/>
          <ac:picMkLst>
            <pc:docMk/>
            <pc:sldMk cId="317082233" sldId="475"/>
            <ac:picMk id="10" creationId="{A25B693E-C457-DE00-070C-A893F38B8E35}"/>
          </ac:picMkLst>
        </pc:picChg>
        <pc:picChg chg="add mod">
          <ac:chgData name="Ahmed, Shareef" userId="ce7c6025-ca9f-4b65-b3ee-82447e2e582a" providerId="ADAL" clId="{F0C2B4B8-50A0-4D8D-8352-101ABF0B847B}" dt="2023-10-15T04:47:48.701" v="5002" actId="12788"/>
          <ac:picMkLst>
            <pc:docMk/>
            <pc:sldMk cId="317082233" sldId="475"/>
            <ac:picMk id="15" creationId="{03014838-68C1-5EEE-4CC1-458996E3BC0A}"/>
          </ac:picMkLst>
        </pc:picChg>
      </pc:sldChg>
      <pc:sldChg chg="delSp modSp add mod delAnim">
        <pc:chgData name="Ahmed, Shareef" userId="ce7c6025-ca9f-4b65-b3ee-82447e2e582a" providerId="ADAL" clId="{F0C2B4B8-50A0-4D8D-8352-101ABF0B847B}" dt="2023-10-15T07:53:54.586" v="5555" actId="20577"/>
        <pc:sldMkLst>
          <pc:docMk/>
          <pc:sldMk cId="8716882" sldId="476"/>
        </pc:sldMkLst>
        <pc:spChg chg="mod">
          <ac:chgData name="Ahmed, Shareef" userId="ce7c6025-ca9f-4b65-b3ee-82447e2e582a" providerId="ADAL" clId="{F0C2B4B8-50A0-4D8D-8352-101ABF0B847B}" dt="2023-10-15T07:11:34.098" v="5243" actId="20577"/>
          <ac:spMkLst>
            <pc:docMk/>
            <pc:sldMk cId="8716882" sldId="476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3:54.586" v="5555" actId="20577"/>
          <ac:spMkLst>
            <pc:docMk/>
            <pc:sldMk cId="8716882" sldId="476"/>
            <ac:spMk id="8" creationId="{5EE0A55D-022E-B4E3-F9E9-BF154E9C895F}"/>
          </ac:spMkLst>
        </pc:spChg>
        <pc:grpChg chg="mod">
          <ac:chgData name="Ahmed, Shareef" userId="ce7c6025-ca9f-4b65-b3ee-82447e2e582a" providerId="ADAL" clId="{F0C2B4B8-50A0-4D8D-8352-101ABF0B847B}" dt="2023-10-15T07:06:34.522" v="5008" actId="1076"/>
          <ac:grpSpMkLst>
            <pc:docMk/>
            <pc:sldMk cId="8716882" sldId="476"/>
            <ac:grpSpMk id="16" creationId="{D406588C-92AA-0BB3-62F3-C30A8E1ADFD9}"/>
          </ac:grpSpMkLst>
        </pc:grpChg>
        <pc:picChg chg="del mod">
          <ac:chgData name="Ahmed, Shareef" userId="ce7c6025-ca9f-4b65-b3ee-82447e2e582a" providerId="ADAL" clId="{F0C2B4B8-50A0-4D8D-8352-101ABF0B847B}" dt="2023-10-15T07:10:04.574" v="5125" actId="478"/>
          <ac:picMkLst>
            <pc:docMk/>
            <pc:sldMk cId="8716882" sldId="476"/>
            <ac:picMk id="15" creationId="{03014838-68C1-5EEE-4CC1-458996E3BC0A}"/>
          </ac:picMkLst>
        </pc:picChg>
      </pc:sldChg>
      <pc:sldChg chg="delSp modSp add mod">
        <pc:chgData name="Ahmed, Shareef" userId="ce7c6025-ca9f-4b65-b3ee-82447e2e582a" providerId="ADAL" clId="{F0C2B4B8-50A0-4D8D-8352-101ABF0B847B}" dt="2023-10-15T07:54:01.283" v="5557" actId="27636"/>
        <pc:sldMkLst>
          <pc:docMk/>
          <pc:sldMk cId="3601314396" sldId="477"/>
        </pc:sldMkLst>
        <pc:spChg chg="mod">
          <ac:chgData name="Ahmed, Shareef" userId="ce7c6025-ca9f-4b65-b3ee-82447e2e582a" providerId="ADAL" clId="{F0C2B4B8-50A0-4D8D-8352-101ABF0B847B}" dt="2023-10-15T07:43:02.384" v="5548" actId="20577"/>
          <ac:spMkLst>
            <pc:docMk/>
            <pc:sldMk cId="3601314396" sldId="47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4:01.283" v="5557" actId="27636"/>
          <ac:spMkLst>
            <pc:docMk/>
            <pc:sldMk cId="3601314396" sldId="477"/>
            <ac:spMk id="8" creationId="{5EE0A55D-022E-B4E3-F9E9-BF154E9C895F}"/>
          </ac:spMkLst>
        </pc:spChg>
        <pc:grpChg chg="del mod">
          <ac:chgData name="Ahmed, Shareef" userId="ce7c6025-ca9f-4b65-b3ee-82447e2e582a" providerId="ADAL" clId="{F0C2B4B8-50A0-4D8D-8352-101ABF0B847B}" dt="2023-10-15T07:53:41.472" v="5550" actId="478"/>
          <ac:grpSpMkLst>
            <pc:docMk/>
            <pc:sldMk cId="3601314396" sldId="477"/>
            <ac:grpSpMk id="16" creationId="{D406588C-92AA-0BB3-62F3-C30A8E1ADFD9}"/>
          </ac:grpSpMkLst>
        </pc:grpChg>
      </pc:sldChg>
      <pc:sldChg chg="addSp delSp modSp add mod">
        <pc:chgData name="Ahmed, Shareef" userId="ce7c6025-ca9f-4b65-b3ee-82447e2e582a" providerId="ADAL" clId="{F0C2B4B8-50A0-4D8D-8352-101ABF0B847B}" dt="2023-10-15T18:05:30.924" v="5568" actId="1076"/>
        <pc:sldMkLst>
          <pc:docMk/>
          <pc:sldMk cId="963817286" sldId="478"/>
        </pc:sldMkLst>
        <pc:spChg chg="del mod">
          <ac:chgData name="Ahmed, Shareef" userId="ce7c6025-ca9f-4b65-b3ee-82447e2e582a" providerId="ADAL" clId="{F0C2B4B8-50A0-4D8D-8352-101ABF0B847B}" dt="2023-10-15T18:04:34.594" v="5565" actId="478"/>
          <ac:spMkLst>
            <pc:docMk/>
            <pc:sldMk cId="963817286" sldId="478"/>
            <ac:spMk id="8" creationId="{5EE0A55D-022E-B4E3-F9E9-BF154E9C895F}"/>
          </ac:spMkLst>
        </pc:sp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3" creationId="{86261A80-5791-B44C-D81B-750BDDCBACF4}"/>
          </ac:picMkLst>
        </pc:pic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6" creationId="{16014D31-ACD9-E458-19BE-A84BDA8C2582}"/>
          </ac:picMkLst>
        </pc:picChg>
        <pc:picChg chg="add mod">
          <ac:chgData name="Ahmed, Shareef" userId="ce7c6025-ca9f-4b65-b3ee-82447e2e582a" providerId="ADAL" clId="{F0C2B4B8-50A0-4D8D-8352-101ABF0B847B}" dt="2023-10-15T18:05:30.924" v="5568" actId="1076"/>
          <ac:picMkLst>
            <pc:docMk/>
            <pc:sldMk cId="963817286" sldId="478"/>
            <ac:picMk id="7" creationId="{09C0DE41-79D3-901C-4FD4-58BEA8696B8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05:20.908" v="6023" actId="1076"/>
        <pc:sldMkLst>
          <pc:docMk/>
          <pc:sldMk cId="804915402" sldId="479"/>
        </pc:sldMkLst>
        <pc:spChg chg="mod">
          <ac:chgData name="Ahmed, Shareef" userId="ce7c6025-ca9f-4b65-b3ee-82447e2e582a" providerId="ADAL" clId="{F0C2B4B8-50A0-4D8D-8352-101ABF0B847B}" dt="2023-10-15T18:53:32.310" v="5588" actId="20577"/>
          <ac:spMkLst>
            <pc:docMk/>
            <pc:sldMk cId="804915402" sldId="479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05:20.908" v="6023" actId="1076"/>
          <ac:spMkLst>
            <pc:docMk/>
            <pc:sldMk cId="804915402" sldId="479"/>
            <ac:spMk id="8" creationId="{B16478D4-8171-4788-0A50-F3C26D3E094D}"/>
          </ac:spMkLst>
        </pc:spChg>
        <pc:picChg chg="mod">
          <ac:chgData name="Ahmed, Shareef" userId="ce7c6025-ca9f-4b65-b3ee-82447e2e582a" providerId="ADAL" clId="{F0C2B4B8-50A0-4D8D-8352-101ABF0B847B}" dt="2023-10-15T19:05:05.018" v="6020" actId="14100"/>
          <ac:picMkLst>
            <pc:docMk/>
            <pc:sldMk cId="804915402" sldId="479"/>
            <ac:picMk id="3" creationId="{86261A80-5791-B44C-D81B-750BDDCBACF4}"/>
          </ac:picMkLst>
        </pc:picChg>
        <pc:picChg chg="mod">
          <ac:chgData name="Ahmed, Shareef" userId="ce7c6025-ca9f-4b65-b3ee-82447e2e582a" providerId="ADAL" clId="{F0C2B4B8-50A0-4D8D-8352-101ABF0B847B}" dt="2023-10-15T19:05:11.252" v="6021" actId="14100"/>
          <ac:picMkLst>
            <pc:docMk/>
            <pc:sldMk cId="804915402" sldId="479"/>
            <ac:picMk id="6" creationId="{16014D31-ACD9-E458-19BE-A84BDA8C2582}"/>
          </ac:picMkLst>
        </pc:picChg>
        <pc:picChg chg="del">
          <ac:chgData name="Ahmed, Shareef" userId="ce7c6025-ca9f-4b65-b3ee-82447e2e582a" providerId="ADAL" clId="{F0C2B4B8-50A0-4D8D-8352-101ABF0B847B}" dt="2023-10-15T18:53:34.386" v="5589" actId="478"/>
          <ac:picMkLst>
            <pc:docMk/>
            <pc:sldMk cId="804915402" sldId="479"/>
            <ac:picMk id="7" creationId="{09C0DE41-79D3-901C-4FD4-58BEA8696B8B}"/>
          </ac:picMkLst>
        </pc:picChg>
      </pc:sldChg>
      <pc:sldChg chg="modSp add mod">
        <pc:chgData name="Ahmed, Shareef" userId="ce7c6025-ca9f-4b65-b3ee-82447e2e582a" providerId="ADAL" clId="{F0C2B4B8-50A0-4D8D-8352-101ABF0B847B}" dt="2023-10-15T19:15:03.488" v="6381" actId="20577"/>
        <pc:sldMkLst>
          <pc:docMk/>
          <pc:sldMk cId="437985614" sldId="480"/>
        </pc:sldMkLst>
        <pc:spChg chg="mod">
          <ac:chgData name="Ahmed, Shareef" userId="ce7c6025-ca9f-4b65-b3ee-82447e2e582a" providerId="ADAL" clId="{F0C2B4B8-50A0-4D8D-8352-101ABF0B847B}" dt="2023-10-15T19:15:03.488" v="6381" actId="20577"/>
          <ac:spMkLst>
            <pc:docMk/>
            <pc:sldMk cId="437985614" sldId="480"/>
            <ac:spMk id="8" creationId="{B16478D4-8171-4788-0A50-F3C26D3E094D}"/>
          </ac:spMkLst>
        </pc:spChg>
      </pc:sldChg>
      <pc:sldChg chg="modSp add mod">
        <pc:chgData name="Ahmed, Shareef" userId="ce7c6025-ca9f-4b65-b3ee-82447e2e582a" providerId="ADAL" clId="{F0C2B4B8-50A0-4D8D-8352-101ABF0B847B}" dt="2023-10-15T19:43:01.588" v="6959" actId="207"/>
        <pc:sldMkLst>
          <pc:docMk/>
          <pc:sldMk cId="2259817773" sldId="481"/>
        </pc:sldMkLst>
        <pc:spChg chg="mod">
          <ac:chgData name="Ahmed, Shareef" userId="ce7c6025-ca9f-4b65-b3ee-82447e2e582a" providerId="ADAL" clId="{F0C2B4B8-50A0-4D8D-8352-101ABF0B847B}" dt="2023-10-15T19:35:49.839" v="6495" actId="20577"/>
          <ac:spMkLst>
            <pc:docMk/>
            <pc:sldMk cId="2259817773" sldId="481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19:43:01.588" v="6959" actId="207"/>
          <ac:spMkLst>
            <pc:docMk/>
            <pc:sldMk cId="2259817773" sldId="481"/>
            <ac:spMk id="10" creationId="{C71D074B-DCC5-08D4-2A57-AB78001C33F3}"/>
          </ac:spMkLst>
        </pc:spChg>
      </pc:sldChg>
    </pc:docChg>
  </pc:docChgLst>
  <pc:docChgLst>
    <pc:chgData name="Ahmed, Shareef" userId="ce7c6025-ca9f-4b65-b3ee-82447e2e582a" providerId="ADAL" clId="{41DC704E-4A87-4783-B364-AE6C860FCB8A}"/>
    <pc:docChg chg="undo custSel addSld delSld modSld sldOrd">
      <pc:chgData name="Ahmed, Shareef" userId="ce7c6025-ca9f-4b65-b3ee-82447e2e582a" providerId="ADAL" clId="{41DC704E-4A87-4783-B364-AE6C860FCB8A}" dt="2023-10-23T17:47:58.621" v="5471" actId="20577"/>
      <pc:docMkLst>
        <pc:docMk/>
      </pc:docMkLst>
      <pc:sldChg chg="modSp mod">
        <pc:chgData name="Ahmed, Shareef" userId="ce7c6025-ca9f-4b65-b3ee-82447e2e582a" providerId="ADAL" clId="{41DC704E-4A87-4783-B364-AE6C860FCB8A}" dt="2023-10-23T17:47:58.621" v="547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41DC704E-4A87-4783-B364-AE6C860FCB8A}" dt="2023-10-23T17:47:58.621" v="547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">
        <pc:chgData name="Ahmed, Shareef" userId="ce7c6025-ca9f-4b65-b3ee-82447e2e582a" providerId="ADAL" clId="{41DC704E-4A87-4783-B364-AE6C860FCB8A}" dt="2023-10-20T19:39:18.843" v="13" actId="2696"/>
        <pc:sldMkLst>
          <pc:docMk/>
          <pc:sldMk cId="1561509625" sldId="259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1922313891" sldId="333"/>
        </pc:sldMkLst>
      </pc:sldChg>
      <pc:sldChg chg="delSp modSp mod">
        <pc:chgData name="Ahmed, Shareef" userId="ce7c6025-ca9f-4b65-b3ee-82447e2e582a" providerId="ADAL" clId="{41DC704E-4A87-4783-B364-AE6C860FCB8A}" dt="2023-10-21T15:58:51.209" v="2515" actId="14"/>
        <pc:sldMkLst>
          <pc:docMk/>
          <pc:sldMk cId="2231167726" sldId="396"/>
        </pc:sldMkLst>
        <pc:spChg chg="mod">
          <ac:chgData name="Ahmed, Shareef" userId="ce7c6025-ca9f-4b65-b3ee-82447e2e582a" providerId="ADAL" clId="{41DC704E-4A87-4783-B364-AE6C860FCB8A}" dt="2023-10-21T15:58:51.209" v="2515" actId="14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41DC704E-4A87-4783-B364-AE6C860FCB8A}" dt="2023-10-21T15:51:04.738" v="2182" actId="20577"/>
          <ac:spMkLst>
            <pc:docMk/>
            <pc:sldMk cId="2231167726" sldId="396"/>
            <ac:spMk id="9" creationId="{66B771A8-9F27-FB9A-2414-87A99260353B}"/>
          </ac:spMkLst>
        </pc:spChg>
        <pc:grpChg chg="del">
          <ac:chgData name="Ahmed, Shareef" userId="ce7c6025-ca9f-4b65-b3ee-82447e2e582a" providerId="ADAL" clId="{41DC704E-4A87-4783-B364-AE6C860FCB8A}" dt="2023-10-21T15:56:37.981" v="2509" actId="478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addSp modSp mod modAnim">
        <pc:chgData name="Ahmed, Shareef" userId="ce7c6025-ca9f-4b65-b3ee-82447e2e582a" providerId="ADAL" clId="{41DC704E-4A87-4783-B364-AE6C860FCB8A}" dt="2023-10-21T20:10:11.565" v="5436" actId="14100"/>
        <pc:sldMkLst>
          <pc:docMk/>
          <pc:sldMk cId="573451559" sldId="428"/>
        </pc:sldMkLst>
        <pc:spChg chg="mod">
          <ac:chgData name="Ahmed, Shareef" userId="ce7c6025-ca9f-4b65-b3ee-82447e2e582a" providerId="ADAL" clId="{41DC704E-4A87-4783-B364-AE6C860FCB8A}" dt="2023-10-21T18:32:41.610" v="3124" actId="14100"/>
          <ac:spMkLst>
            <pc:docMk/>
            <pc:sldMk cId="573451559" sldId="428"/>
            <ac:spMk id="2" creationId="{C6066B5C-E1B2-E939-E1E2-F16E6187831A}"/>
          </ac:spMkLst>
        </pc:spChg>
        <pc:spChg chg="add mod">
          <ac:chgData name="Ahmed, Shareef" userId="ce7c6025-ca9f-4b65-b3ee-82447e2e582a" providerId="ADAL" clId="{41DC704E-4A87-4783-B364-AE6C860FCB8A}" dt="2023-10-21T20:10:11.565" v="5436" actId="14100"/>
          <ac:spMkLst>
            <pc:docMk/>
            <pc:sldMk cId="573451559" sldId="428"/>
            <ac:spMk id="11" creationId="{BE7DB105-8E5B-0C74-58EC-872EB4E521A9}"/>
          </ac:spMkLst>
        </pc:spChg>
        <pc:spChg chg="add mod">
          <ac:chgData name="Ahmed, Shareef" userId="ce7c6025-ca9f-4b65-b3ee-82447e2e582a" providerId="ADAL" clId="{41DC704E-4A87-4783-B364-AE6C860FCB8A}" dt="2023-10-21T18:32:33.467" v="3123" actId="1076"/>
          <ac:spMkLst>
            <pc:docMk/>
            <pc:sldMk cId="573451559" sldId="428"/>
            <ac:spMk id="12" creationId="{215BAF66-29FF-D930-3720-01E1E4F9AE07}"/>
          </ac:spMkLst>
        </pc:spChg>
        <pc:spChg chg="mod">
          <ac:chgData name="Ahmed, Shareef" userId="ce7c6025-ca9f-4b65-b3ee-82447e2e582a" providerId="ADAL" clId="{41DC704E-4A87-4783-B364-AE6C860FCB8A}" dt="2023-10-21T18:15:56.144" v="2944" actId="20577"/>
          <ac:spMkLst>
            <pc:docMk/>
            <pc:sldMk cId="573451559" sldId="428"/>
            <ac:spMk id="26" creationId="{15019854-CA13-1023-679E-018F2FD78266}"/>
          </ac:spMkLst>
        </pc:spChg>
        <pc:picChg chg="add mod">
          <ac:chgData name="Ahmed, Shareef" userId="ce7c6025-ca9f-4b65-b3ee-82447e2e582a" providerId="ADAL" clId="{41DC704E-4A87-4783-B364-AE6C860FCB8A}" dt="2023-10-21T18:19:02.155" v="3097"/>
          <ac:picMkLst>
            <pc:docMk/>
            <pc:sldMk cId="573451559" sldId="428"/>
            <ac:picMk id="6" creationId="{C61726C4-32A1-BF66-20C0-B8E385962ABD}"/>
          </ac:picMkLst>
        </pc:picChg>
        <pc:cxnChg chg="add mod">
          <ac:chgData name="Ahmed, Shareef" userId="ce7c6025-ca9f-4b65-b3ee-82447e2e582a" providerId="ADAL" clId="{41DC704E-4A87-4783-B364-AE6C860FCB8A}" dt="2023-10-21T20:10:03.126" v="5433" actId="14100"/>
          <ac:cxnSpMkLst>
            <pc:docMk/>
            <pc:sldMk cId="573451559" sldId="428"/>
            <ac:cxnSpMk id="8" creationId="{36793CD7-28F5-E9C5-BD0E-40D61B81F4A8}"/>
          </ac:cxnSpMkLst>
        </pc:cxnChg>
        <pc:cxnChg chg="add mod">
          <ac:chgData name="Ahmed, Shareef" userId="ce7c6025-ca9f-4b65-b3ee-82447e2e582a" providerId="ADAL" clId="{41DC704E-4A87-4783-B364-AE6C860FCB8A}" dt="2023-10-21T20:10:06.457" v="5434" actId="14100"/>
          <ac:cxnSpMkLst>
            <pc:docMk/>
            <pc:sldMk cId="573451559" sldId="428"/>
            <ac:cxnSpMk id="10" creationId="{53335E49-828E-5E42-F9FA-2249B8D9192E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01:30:32.652" v="519" actId="2696"/>
        <pc:sldMkLst>
          <pc:docMk/>
          <pc:sldMk cId="1551683505" sldId="438"/>
        </pc:sldMkLst>
        <pc:spChg chg="add del mod">
          <ac:chgData name="Ahmed, Shareef" userId="ce7c6025-ca9f-4b65-b3ee-82447e2e582a" providerId="ADAL" clId="{41DC704E-4A87-4783-B364-AE6C860FCB8A}" dt="2023-10-20T23:54:41.069" v="507" actId="20577"/>
          <ac:spMkLst>
            <pc:docMk/>
            <pc:sldMk cId="1551683505" sldId="438"/>
            <ac:spMk id="2" creationId="{3B82C681-E4F0-A0DE-E1BD-435A7BE1293A}"/>
          </ac:spMkLst>
        </pc:spChg>
        <pc:spChg chg="add del mod">
          <ac:chgData name="Ahmed, Shareef" userId="ce7c6025-ca9f-4b65-b3ee-82447e2e582a" providerId="ADAL" clId="{41DC704E-4A87-4783-B364-AE6C860FCB8A}" dt="2023-10-20T23:50:43.845" v="506"/>
          <ac:spMkLst>
            <pc:docMk/>
            <pc:sldMk cId="1551683505" sldId="438"/>
            <ac:spMk id="3" creationId="{438A99ED-A5D7-B8DB-9EFE-E4D9517BED3D}"/>
          </ac:spMkLst>
        </pc:spChg>
        <pc:spChg chg="mod">
          <ac:chgData name="Ahmed, Shareef" userId="ce7c6025-ca9f-4b65-b3ee-82447e2e582a" providerId="ADAL" clId="{41DC704E-4A87-4783-B364-AE6C860FCB8A}" dt="2023-10-21T01:30:15.232" v="511" actId="20577"/>
          <ac:spMkLst>
            <pc:docMk/>
            <pc:sldMk cId="1551683505" sldId="438"/>
            <ac:spMk id="9" creationId="{66B771A8-9F27-FB9A-2414-87A99260353B}"/>
          </ac:spMkLst>
        </pc:spChg>
      </pc:sldChg>
      <pc:sldChg chg="addSp delSp modSp mod modTransition">
        <pc:chgData name="Ahmed, Shareef" userId="ce7c6025-ca9f-4b65-b3ee-82447e2e582a" providerId="ADAL" clId="{41DC704E-4A87-4783-B364-AE6C860FCB8A}" dt="2023-10-21T16:26:22.059" v="2721"/>
        <pc:sldMkLst>
          <pc:docMk/>
          <pc:sldMk cId="3344521910" sldId="439"/>
        </pc:sldMkLst>
        <pc:spChg chg="mod">
          <ac:chgData name="Ahmed, Shareef" userId="ce7c6025-ca9f-4b65-b3ee-82447e2e582a" providerId="ADAL" clId="{41DC704E-4A87-4783-B364-AE6C860FCB8A}" dt="2023-10-21T16:03:02.422" v="2533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3:43.920" v="2617" actId="20577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6" creationId="{CCF8054A-7E02-647B-A3DB-F3045BB1798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7" creationId="{D788BF4D-9D31-8AE7-DC86-13DFC1E9806F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8" creationId="{8E2F99C6-E6FB-9049-01F7-EEE61CEC29CD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9" creationId="{0225DDD5-C6DA-7DD3-6D89-15F805049B6B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1" creationId="{6B5DC365-F30D-1B44-3314-18A12DC571F5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2" creationId="{93892636-AA43-01AF-B489-717ADB87D4B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3" creationId="{668CA3EC-39E5-78C8-FAF7-3BB35F5DB3D7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4" creationId="{8193D5AA-E85C-6AE8-C5D3-70A9E15BFB31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5" creationId="{0F3C2412-ED70-0CA4-49A8-38F91CB0EB7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6" creationId="{BC60CFAA-B887-B4D6-C8F2-1154CD7AF96D}"/>
          </ac:spMkLst>
        </pc:spChg>
        <pc:spChg chg="add mod">
          <ac:chgData name="Ahmed, Shareef" userId="ce7c6025-ca9f-4b65-b3ee-82447e2e582a" providerId="ADAL" clId="{41DC704E-4A87-4783-B364-AE6C860FCB8A}" dt="2023-10-21T16:15:50.096" v="2638" actId="207"/>
          <ac:spMkLst>
            <pc:docMk/>
            <pc:sldMk cId="3344521910" sldId="439"/>
            <ac:spMk id="18" creationId="{6ADD05E4-056A-3482-93E8-11A2751793E2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8" creationId="{625EADA2-CE39-4B94-EEE1-1EFEA2AC572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2" creationId="{299E94C0-67F1-B292-2408-190C75263D8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7" creationId="{48D21119-C742-A96C-9B4C-EBAE592A5D8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39" creationId="{E198CAB0-FF3F-B140-2DB5-58FAD3BF574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41" creationId="{2E910002-9926-B9E2-34A9-3B7D07265645}"/>
          </ac:spMkLst>
        </pc:spChg>
        <pc:spChg chg="add mod">
          <ac:chgData name="Ahmed, Shareef" userId="ce7c6025-ca9f-4b65-b3ee-82447e2e582a" providerId="ADAL" clId="{41DC704E-4A87-4783-B364-AE6C860FCB8A}" dt="2023-10-21T16:16:26.410" v="2643" actId="20577"/>
          <ac:spMkLst>
            <pc:docMk/>
            <pc:sldMk cId="3344521910" sldId="439"/>
            <ac:spMk id="43" creationId="{2C5BA7B3-CF45-C3D9-7430-A0FBC2C70F35}"/>
          </ac:spMkLst>
        </pc:spChg>
        <pc:grpChg chg="add mod">
          <ac:chgData name="Ahmed, Shareef" userId="ce7c6025-ca9f-4b65-b3ee-82447e2e582a" providerId="ADAL" clId="{41DC704E-4A87-4783-B364-AE6C860FCB8A}" dt="2023-10-21T16:13:41.067" v="2615" actId="1076"/>
          <ac:grpSpMkLst>
            <pc:docMk/>
            <pc:sldMk cId="3344521910" sldId="439"/>
            <ac:grpSpMk id="17" creationId="{9E7BBD48-76F3-F09F-1ECE-89A8755C3DE9}"/>
          </ac:grpSpMkLst>
        </pc:grpChg>
        <pc:grpChg chg="add mod">
          <ac:chgData name="Ahmed, Shareef" userId="ce7c6025-ca9f-4b65-b3ee-82447e2e582a" providerId="ADAL" clId="{41DC704E-4A87-4783-B364-AE6C860FCB8A}" dt="2023-10-21T16:16:05.051" v="2640" actId="1076"/>
          <ac:grpSpMkLst>
            <pc:docMk/>
            <pc:sldMk cId="3344521910" sldId="439"/>
            <ac:grpSpMk id="21" creationId="{DCD53C59-421F-9FA8-5773-E94CB08BD949}"/>
          </ac:grpSpMkLst>
        </pc:grpChg>
        <pc:graphicFrameChg chg="del">
          <ac:chgData name="Ahmed, Shareef" userId="ce7c6025-ca9f-4b65-b3ee-82447e2e582a" providerId="ADAL" clId="{41DC704E-4A87-4783-B364-AE6C860FCB8A}" dt="2023-10-21T16:03:05.285" v="2534" actId="478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21.519" v="2536" actId="478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7" creationId="{6A283254-EC8B-D481-9C95-198714FC604D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1" creationId="{267BB436-FFAE-71F7-D750-829137D65CD1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3" creationId="{F7C3D5B6-B06A-4485-BCD5-C0EBC664D745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5" creationId="{C58CF3A3-447B-84E7-D750-CD36F04D1E96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0" creationId="{01BAB206-AA81-DC4B-63FA-758BE0722F74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41DC704E-4A87-4783-B364-AE6C860FCB8A}" dt="2023-10-21T16:17:03.093" v="2651" actId="14100"/>
          <ac:cxnSpMkLst>
            <pc:docMk/>
            <pc:sldMk cId="3344521910" sldId="439"/>
            <ac:cxnSpMk id="44" creationId="{8667AB61-748F-9814-C861-8906BA8571B8}"/>
          </ac:cxnSpMkLst>
        </pc:cxnChg>
        <pc:cxnChg chg="add mod">
          <ac:chgData name="Ahmed, Shareef" userId="ce7c6025-ca9f-4b65-b3ee-82447e2e582a" providerId="ADAL" clId="{41DC704E-4A87-4783-B364-AE6C860FCB8A}" dt="2023-10-21T16:17:06.037" v="2652" actId="14100"/>
          <ac:cxnSpMkLst>
            <pc:docMk/>
            <pc:sldMk cId="3344521910" sldId="439"/>
            <ac:cxnSpMk id="45" creationId="{C4155E3F-C9CE-E1B7-C675-C002D70284E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6" creationId="{8455B1DE-1983-D231-D369-E81CAECA9359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5" creationId="{D8002BE2-5D57-2104-95EE-9111FAABFDE8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6" creationId="{0BE51343-428D-B115-2A67-225AEF6A6A2D}"/>
          </ac:cxnSpMkLst>
        </pc:cxnChg>
      </pc:sldChg>
      <pc:sldChg chg="addSp modSp mod modAnim">
        <pc:chgData name="Ahmed, Shareef" userId="ce7c6025-ca9f-4b65-b3ee-82447e2e582a" providerId="ADAL" clId="{41DC704E-4A87-4783-B364-AE6C860FCB8A}" dt="2023-10-21T15:48:44.995" v="2164"/>
        <pc:sldMkLst>
          <pc:docMk/>
          <pc:sldMk cId="1904904646" sldId="456"/>
        </pc:sldMkLst>
        <pc:spChg chg="add mod">
          <ac:chgData name="Ahmed, Shareef" userId="ce7c6025-ca9f-4b65-b3ee-82447e2e582a" providerId="ADAL" clId="{41DC704E-4A87-4783-B364-AE6C860FCB8A}" dt="2023-10-21T08:15:43.106" v="1637" actId="1076"/>
          <ac:spMkLst>
            <pc:docMk/>
            <pc:sldMk cId="1904904646" sldId="456"/>
            <ac:spMk id="3" creationId="{5BF67014-831D-BA09-BF60-CA136F8E652D}"/>
          </ac:spMkLst>
        </pc:spChg>
        <pc:spChg chg="add mod">
          <ac:chgData name="Ahmed, Shareef" userId="ce7c6025-ca9f-4b65-b3ee-82447e2e582a" providerId="ADAL" clId="{41DC704E-4A87-4783-B364-AE6C860FCB8A}" dt="2023-10-21T08:15:51.297" v="1640" actId="1076"/>
          <ac:spMkLst>
            <pc:docMk/>
            <pc:sldMk cId="1904904646" sldId="456"/>
            <ac:spMk id="5" creationId="{39B91FE0-499B-AEED-C8B7-02A961F192B6}"/>
          </ac:spMkLst>
        </pc:spChg>
        <pc:spChg chg="mod">
          <ac:chgData name="Ahmed, Shareef" userId="ce7c6025-ca9f-4b65-b3ee-82447e2e582a" providerId="ADAL" clId="{41DC704E-4A87-4783-B364-AE6C860FCB8A}" dt="2023-10-21T08:18:09.361" v="1662" actId="14100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8:11:16.233" v="1531" actId="20577"/>
          <ac:spMkLst>
            <pc:docMk/>
            <pc:sldMk cId="1904904646" sldId="456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8:18:33.312" v="1673" actId="1076"/>
          <ac:spMkLst>
            <pc:docMk/>
            <pc:sldMk cId="1904904646" sldId="456"/>
            <ac:spMk id="11" creationId="{9E66E034-2C8D-50BE-7BFF-B8CF970F44CC}"/>
          </ac:spMkLst>
        </pc:spChg>
        <pc:spChg chg="add mod">
          <ac:chgData name="Ahmed, Shareef" userId="ce7c6025-ca9f-4b65-b3ee-82447e2e582a" providerId="ADAL" clId="{41DC704E-4A87-4783-B364-AE6C860FCB8A}" dt="2023-10-21T08:53:17.648" v="1688" actId="113"/>
          <ac:spMkLst>
            <pc:docMk/>
            <pc:sldMk cId="1904904646" sldId="456"/>
            <ac:spMk id="12" creationId="{0386B599-E0A2-4726-0B84-1FE45B004806}"/>
          </ac:spMkLst>
        </pc:spChg>
        <pc:graphicFrameChg chg="add mod">
          <ac:chgData name="Ahmed, Shareef" userId="ce7c6025-ca9f-4b65-b3ee-82447e2e582a" providerId="ADAL" clId="{41DC704E-4A87-4783-B364-AE6C860FCB8A}" dt="2023-10-21T08:15:43.106" v="1637" actId="1076"/>
          <ac:graphicFrameMkLst>
            <pc:docMk/>
            <pc:sldMk cId="1904904646" sldId="456"/>
            <ac:graphicFrameMk id="2" creationId="{213C3B51-79DC-007A-A5BB-5563B2866241}"/>
          </ac:graphicFrameMkLst>
        </pc:graphicFrameChg>
        <pc:cxnChg chg="add mod">
          <ac:chgData name="Ahmed, Shareef" userId="ce7c6025-ca9f-4b65-b3ee-82447e2e582a" providerId="ADAL" clId="{41DC704E-4A87-4783-B364-AE6C860FCB8A}" dt="2023-10-21T08:17:19.728" v="1648" actId="1076"/>
          <ac:cxnSpMkLst>
            <pc:docMk/>
            <pc:sldMk cId="1904904646" sldId="456"/>
            <ac:cxnSpMk id="8" creationId="{A8F0FCE6-86F6-2E81-355F-AD50777C50B6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10:37.122" v="5444" actId="207"/>
        <pc:sldMkLst>
          <pc:docMk/>
          <pc:sldMk cId="4045090975" sldId="461"/>
        </pc:sldMkLst>
        <pc:spChg chg="del mod">
          <ac:chgData name="Ahmed, Shareef" userId="ce7c6025-ca9f-4b65-b3ee-82447e2e582a" providerId="ADAL" clId="{41DC704E-4A87-4783-B364-AE6C860FCB8A}" dt="2023-10-21T19:00:30.025" v="3411" actId="478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41DC704E-4A87-4783-B364-AE6C860FCB8A}" dt="2023-10-21T18:35:01.639" v="3138" actId="20577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20:10:37.122" v="5444" actId="207"/>
          <ac:spMkLst>
            <pc:docMk/>
            <pc:sldMk cId="4045090975" sldId="461"/>
            <ac:spMk id="42" creationId="{D48A3E55-8BA0-E87A-8041-75458170C800}"/>
          </ac:spMkLst>
        </pc:spChg>
      </pc:sldChg>
      <pc:sldChg chg="addSp delSp modSp mod modTransition modAnim">
        <pc:chgData name="Ahmed, Shareef" userId="ce7c6025-ca9f-4b65-b3ee-82447e2e582a" providerId="ADAL" clId="{41DC704E-4A87-4783-B364-AE6C860FCB8A}" dt="2023-10-21T20:01:40.405" v="5359"/>
        <pc:sldMkLst>
          <pc:docMk/>
          <pc:sldMk cId="3361550352" sldId="482"/>
        </pc:sldMkLst>
        <pc:spChg chg="mod">
          <ac:chgData name="Ahmed, Shareef" userId="ce7c6025-ca9f-4b65-b3ee-82447e2e582a" providerId="ADAL" clId="{41DC704E-4A87-4783-B364-AE6C860FCB8A}" dt="2023-10-21T07:46:19.700" v="1353" actId="20577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1:10.711" v="5356" actId="20577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20:01:16.851" v="5357" actId="1076"/>
          <ac:spMkLst>
            <pc:docMk/>
            <pc:sldMk cId="3361550352" sldId="482"/>
            <ac:spMk id="7" creationId="{A8659737-2876-00FA-1DBF-C309F72C9853}"/>
          </ac:spMkLst>
        </pc:spChg>
        <pc:spChg chg="add del mod">
          <ac:chgData name="Ahmed, Shareef" userId="ce7c6025-ca9f-4b65-b3ee-82447e2e582a" providerId="ADAL" clId="{41DC704E-4A87-4783-B364-AE6C860FCB8A}" dt="2023-10-21T02:00:41.499" v="792" actId="478"/>
          <ac:spMkLst>
            <pc:docMk/>
            <pc:sldMk cId="3361550352" sldId="482"/>
            <ac:spMk id="8" creationId="{0B31356E-F3AC-ECB1-BC1D-2D260EBE1F17}"/>
          </ac:spMkLst>
        </pc:spChg>
        <pc:graphicFrameChg chg="del">
          <ac:chgData name="Ahmed, Shareef" userId="ce7c6025-ca9f-4b65-b3ee-82447e2e582a" providerId="ADAL" clId="{41DC704E-4A87-4783-B364-AE6C860FCB8A}" dt="2023-10-20T20:04:53.084" v="266" actId="478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41DC704E-4A87-4783-B364-AE6C860FCB8A}" dt="2023-10-21T09:04:04.019" v="1892"/>
        <pc:sldMkLst>
          <pc:docMk/>
          <pc:sldMk cId="3424851554" sldId="483"/>
        </pc:sldMkLst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2" creationId="{4FF383D4-484E-B679-2E0D-31C298F947A0}"/>
          </ac:spMkLst>
        </pc:spChg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41DC704E-4A87-4783-B364-AE6C860FCB8A}" dt="2023-10-21T08:59:51.041" v="1863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9:00:06.299" v="1864"/>
          <ac:spMkLst>
            <pc:docMk/>
            <pc:sldMk cId="3424851554" sldId="483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1" creationId="{B7540DC7-C24C-AEB2-32E1-5C5D2E275858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2" creationId="{138C94B0-2736-D9A6-54B9-F9A49E73EDF1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3" creationId="{381F1720-25EE-5859-B79E-217AAD57F6BD}"/>
          </ac:spMkLst>
        </pc:spChg>
        <pc:graphicFrameChg chg="add del mod modGraphic">
          <ac:chgData name="Ahmed, Shareef" userId="ce7c6025-ca9f-4b65-b3ee-82447e2e582a" providerId="ADAL" clId="{41DC704E-4A87-4783-B364-AE6C860FCB8A}" dt="2023-10-21T08:57:11.414" v="1772" actId="478"/>
          <ac:graphicFrameMkLst>
            <pc:docMk/>
            <pc:sldMk cId="3424851554" sldId="483"/>
            <ac:graphicFrameMk id="5" creationId="{E7CE5162-F7FF-89D1-1B83-22938D7BA745}"/>
          </ac:graphicFrameMkLst>
        </pc:graphicFrameChg>
        <pc:graphicFrameChg chg="add mod modGraphic">
          <ac:chgData name="Ahmed, Shareef" userId="ce7c6025-ca9f-4b65-b3ee-82447e2e582a" providerId="ADAL" clId="{41DC704E-4A87-4783-B364-AE6C860FCB8A}" dt="2023-10-21T08:57:18.670" v="1774" actId="12788"/>
          <ac:graphicFrameMkLst>
            <pc:docMk/>
            <pc:sldMk cId="3424851554" sldId="483"/>
            <ac:graphicFrameMk id="8" creationId="{50392334-7227-3899-3F2B-28B97C4CB05A}"/>
          </ac:graphicFrameMkLst>
        </pc:graphicFrameChg>
        <pc:cxnChg chg="del mod">
          <ac:chgData name="Ahmed, Shareef" userId="ce7c6025-ca9f-4b65-b3ee-82447e2e582a" providerId="ADAL" clId="{41DC704E-4A87-4783-B364-AE6C860FCB8A}" dt="2023-10-21T08:54:07.732" v="1689" actId="478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20:08:27.664" v="5383" actId="1076"/>
        <pc:sldMkLst>
          <pc:docMk/>
          <pc:sldMk cId="91687432" sldId="484"/>
        </pc:sldMkLst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2" creationId="{CABF6A86-BA4F-DB65-BAC1-1CA70D37AA4C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3" creationId="{89B2029C-877F-C84B-C9F2-0550FC75FB50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5" creationId="{6D4BB487-229A-4EC6-9E06-D7FEA91F3D97}"/>
          </ac:spMkLst>
        </pc:spChg>
        <pc:spChg chg="del mod">
          <ac:chgData name="Ahmed, Shareef" userId="ce7c6025-ca9f-4b65-b3ee-82447e2e582a" providerId="ADAL" clId="{41DC704E-4A87-4783-B364-AE6C860FCB8A}" dt="2023-10-21T09:10:21.957" v="1920" actId="478"/>
          <ac:spMkLst>
            <pc:docMk/>
            <pc:sldMk cId="91687432" sldId="484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8" creationId="{FB1B0BE6-5787-8585-887C-BFE63531AC46}"/>
          </ac:spMkLst>
        </pc:spChg>
        <pc:spChg chg="mod">
          <ac:chgData name="Ahmed, Shareef" userId="ce7c6025-ca9f-4b65-b3ee-82447e2e582a" providerId="ADAL" clId="{41DC704E-4A87-4783-B364-AE6C860FCB8A}" dt="2023-10-21T09:04:07.474" v="1893"/>
          <ac:spMkLst>
            <pc:docMk/>
            <pc:sldMk cId="91687432" sldId="484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1" creationId="{339DD725-8D93-011E-87BC-4587D87631E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2" creationId="{61FE8C35-A719-F326-6237-7DB2D282FD6D}"/>
          </ac:spMkLst>
        </pc:spChg>
        <pc:spChg chg="add del mod">
          <ac:chgData name="Ahmed, Shareef" userId="ce7c6025-ca9f-4b65-b3ee-82447e2e582a" providerId="ADAL" clId="{41DC704E-4A87-4783-B364-AE6C860FCB8A}" dt="2023-10-21T09:17:52.321" v="2051" actId="478"/>
          <ac:spMkLst>
            <pc:docMk/>
            <pc:sldMk cId="91687432" sldId="484"/>
            <ac:spMk id="13" creationId="{A5B0C9E5-256B-CD29-1121-1B1FE3F0C06F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4" creationId="{1F0510AB-2C54-A752-A692-9377840723F3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5" creationId="{41EC4BEA-438A-8308-2C36-24B33803BA3B}"/>
          </ac:spMkLst>
        </pc:spChg>
        <pc:spChg chg="add del mod">
          <ac:chgData name="Ahmed, Shareef" userId="ce7c6025-ca9f-4b65-b3ee-82447e2e582a" providerId="ADAL" clId="{41DC704E-4A87-4783-B364-AE6C860FCB8A}" dt="2023-10-21T09:18:08.818" v="2055" actId="478"/>
          <ac:spMkLst>
            <pc:docMk/>
            <pc:sldMk cId="91687432" sldId="484"/>
            <ac:spMk id="16" creationId="{714849A5-3C1D-FC4C-7896-420512E1FDAD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7" creationId="{CAD6CB4D-96B0-E08C-E6D1-126B45A3022F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8" creationId="{1B1B10D2-ADDD-2B1F-55CA-C7F7143129AD}"/>
          </ac:spMkLst>
        </pc:spChg>
        <pc:spChg chg="add del mod">
          <ac:chgData name="Ahmed, Shareef" userId="ce7c6025-ca9f-4b65-b3ee-82447e2e582a" providerId="ADAL" clId="{41DC704E-4A87-4783-B364-AE6C860FCB8A}" dt="2023-10-21T09:18:59.840" v="2065" actId="478"/>
          <ac:spMkLst>
            <pc:docMk/>
            <pc:sldMk cId="91687432" sldId="484"/>
            <ac:spMk id="19" creationId="{B65F438A-8097-9DBE-D833-13264304EB18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0" creationId="{4BD4D5F9-751B-1968-6745-31A8BEA76BA8}"/>
          </ac:spMkLst>
        </pc:spChg>
        <pc:spChg chg="add del mod">
          <ac:chgData name="Ahmed, Shareef" userId="ce7c6025-ca9f-4b65-b3ee-82447e2e582a" providerId="ADAL" clId="{41DC704E-4A87-4783-B364-AE6C860FCB8A}" dt="2023-10-21T09:19:01.248" v="2066" actId="478"/>
          <ac:spMkLst>
            <pc:docMk/>
            <pc:sldMk cId="91687432" sldId="484"/>
            <ac:spMk id="21" creationId="{04624B63-7583-ABC7-66CC-AA3F84CACE8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2" creationId="{7304AEB6-EB34-5C90-7AB2-516C0CB7B00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3" creationId="{1F4560D4-2F6F-568A-63D8-9717F734ACF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4" creationId="{0EE12E44-EC39-7CF5-D5E9-70375D429870}"/>
          </ac:spMkLst>
        </pc:spChg>
        <pc:spChg chg="add del mod">
          <ac:chgData name="Ahmed, Shareef" userId="ce7c6025-ca9f-4b65-b3ee-82447e2e582a" providerId="ADAL" clId="{41DC704E-4A87-4783-B364-AE6C860FCB8A}" dt="2023-10-21T09:19:19.199" v="2071" actId="478"/>
          <ac:spMkLst>
            <pc:docMk/>
            <pc:sldMk cId="91687432" sldId="484"/>
            <ac:spMk id="25" creationId="{8CDA3B41-FDF1-E3CB-39AA-1BE8EB5CEA9A}"/>
          </ac:spMkLst>
        </pc:spChg>
        <pc:spChg chg="add del mod">
          <ac:chgData name="Ahmed, Shareef" userId="ce7c6025-ca9f-4b65-b3ee-82447e2e582a" providerId="ADAL" clId="{41DC704E-4A87-4783-B364-AE6C860FCB8A}" dt="2023-10-21T09:19:20.774" v="2072" actId="478"/>
          <ac:spMkLst>
            <pc:docMk/>
            <pc:sldMk cId="91687432" sldId="484"/>
            <ac:spMk id="26" creationId="{22119C0A-A73A-E1D5-AD4C-D54276006225}"/>
          </ac:spMkLst>
        </pc:spChg>
        <pc:spChg chg="add del mod">
          <ac:chgData name="Ahmed, Shareef" userId="ce7c6025-ca9f-4b65-b3ee-82447e2e582a" providerId="ADAL" clId="{41DC704E-4A87-4783-B364-AE6C860FCB8A}" dt="2023-10-21T09:12:54.566" v="1949" actId="478"/>
          <ac:spMkLst>
            <pc:docMk/>
            <pc:sldMk cId="91687432" sldId="484"/>
            <ac:spMk id="27" creationId="{DB33C523-A271-1C57-2139-C750ACBA285B}"/>
          </ac:spMkLst>
        </pc:spChg>
        <pc:spChg chg="add del mod">
          <ac:chgData name="Ahmed, Shareef" userId="ce7c6025-ca9f-4b65-b3ee-82447e2e582a" providerId="ADAL" clId="{41DC704E-4A87-4783-B364-AE6C860FCB8A}" dt="2023-10-21T09:19:28.434" v="2075" actId="478"/>
          <ac:spMkLst>
            <pc:docMk/>
            <pc:sldMk cId="91687432" sldId="484"/>
            <ac:spMk id="28" creationId="{239E791B-0943-D30A-1654-BEDBEC7C2E69}"/>
          </ac:spMkLst>
        </pc:spChg>
        <pc:spChg chg="add del mod">
          <ac:chgData name="Ahmed, Shareef" userId="ce7c6025-ca9f-4b65-b3ee-82447e2e582a" providerId="ADAL" clId="{41DC704E-4A87-4783-B364-AE6C860FCB8A}" dt="2023-10-21T09:19:29.844" v="2076" actId="478"/>
          <ac:spMkLst>
            <pc:docMk/>
            <pc:sldMk cId="91687432" sldId="484"/>
            <ac:spMk id="29" creationId="{115DC3EE-2273-B905-6A28-1799967D1914}"/>
          </ac:spMkLst>
        </pc:spChg>
        <pc:spChg chg="add mod">
          <ac:chgData name="Ahmed, Shareef" userId="ce7c6025-ca9f-4b65-b3ee-82447e2e582a" providerId="ADAL" clId="{41DC704E-4A87-4783-B364-AE6C860FCB8A}" dt="2023-10-21T09:16:02.395" v="2013" actId="1076"/>
          <ac:spMkLst>
            <pc:docMk/>
            <pc:sldMk cId="91687432" sldId="484"/>
            <ac:spMk id="90" creationId="{D8A19DD6-98D6-E4BF-A8FA-875901DF0B5E}"/>
          </ac:spMkLst>
        </pc:spChg>
        <pc:spChg chg="add mod">
          <ac:chgData name="Ahmed, Shareef" userId="ce7c6025-ca9f-4b65-b3ee-82447e2e582a" providerId="ADAL" clId="{41DC704E-4A87-4783-B364-AE6C860FCB8A}" dt="2023-10-21T09:16:06.317" v="2015" actId="1076"/>
          <ac:spMkLst>
            <pc:docMk/>
            <pc:sldMk cId="91687432" sldId="484"/>
            <ac:spMk id="91" creationId="{81E9C3ED-230A-0BC7-A763-F2DE11172162}"/>
          </ac:spMkLst>
        </pc:spChg>
        <pc:spChg chg="add mod">
          <ac:chgData name="Ahmed, Shareef" userId="ce7c6025-ca9f-4b65-b3ee-82447e2e582a" providerId="ADAL" clId="{41DC704E-4A87-4783-B364-AE6C860FCB8A}" dt="2023-10-21T09:16:10.188" v="2017" actId="1076"/>
          <ac:spMkLst>
            <pc:docMk/>
            <pc:sldMk cId="91687432" sldId="484"/>
            <ac:spMk id="92" creationId="{79276BB6-9787-AE9C-3D63-9D1000E67B01}"/>
          </ac:spMkLst>
        </pc:spChg>
        <pc:spChg chg="add mod">
          <ac:chgData name="Ahmed, Shareef" userId="ce7c6025-ca9f-4b65-b3ee-82447e2e582a" providerId="ADAL" clId="{41DC704E-4A87-4783-B364-AE6C860FCB8A}" dt="2023-10-21T09:16:15.030" v="2019" actId="1076"/>
          <ac:spMkLst>
            <pc:docMk/>
            <pc:sldMk cId="91687432" sldId="484"/>
            <ac:spMk id="93" creationId="{69A415AD-03A4-B5E3-C24C-C0FCE0E621FD}"/>
          </ac:spMkLst>
        </pc:spChg>
        <pc:spChg chg="add mod">
          <ac:chgData name="Ahmed, Shareef" userId="ce7c6025-ca9f-4b65-b3ee-82447e2e582a" providerId="ADAL" clId="{41DC704E-4A87-4783-B364-AE6C860FCB8A}" dt="2023-10-21T09:16:19.817" v="2021" actId="1076"/>
          <ac:spMkLst>
            <pc:docMk/>
            <pc:sldMk cId="91687432" sldId="484"/>
            <ac:spMk id="94" creationId="{742E1AAF-A9FA-B7D7-574A-6FBE8A621048}"/>
          </ac:spMkLst>
        </pc:spChg>
        <pc:spChg chg="add mod">
          <ac:chgData name="Ahmed, Shareef" userId="ce7c6025-ca9f-4b65-b3ee-82447e2e582a" providerId="ADAL" clId="{41DC704E-4A87-4783-B364-AE6C860FCB8A}" dt="2023-10-21T09:16:23.113" v="2023" actId="1076"/>
          <ac:spMkLst>
            <pc:docMk/>
            <pc:sldMk cId="91687432" sldId="484"/>
            <ac:spMk id="95" creationId="{D81BCF09-61AF-1DA4-AB74-07EE68806250}"/>
          </ac:spMkLst>
        </pc:spChg>
        <pc:spChg chg="add mod">
          <ac:chgData name="Ahmed, Shareef" userId="ce7c6025-ca9f-4b65-b3ee-82447e2e582a" providerId="ADAL" clId="{41DC704E-4A87-4783-B364-AE6C860FCB8A}" dt="2023-10-21T09:16:27.507" v="2025" actId="1076"/>
          <ac:spMkLst>
            <pc:docMk/>
            <pc:sldMk cId="91687432" sldId="484"/>
            <ac:spMk id="96" creationId="{41941C5B-3320-77B9-90FE-CB825ADD07AD}"/>
          </ac:spMkLst>
        </pc:spChg>
        <pc:spChg chg="add mod">
          <ac:chgData name="Ahmed, Shareef" userId="ce7c6025-ca9f-4b65-b3ee-82447e2e582a" providerId="ADAL" clId="{41DC704E-4A87-4783-B364-AE6C860FCB8A}" dt="2023-10-21T09:16:31.431" v="2027" actId="1076"/>
          <ac:spMkLst>
            <pc:docMk/>
            <pc:sldMk cId="91687432" sldId="484"/>
            <ac:spMk id="97" creationId="{C1DF41B7-01EA-7A2F-4401-790DEAD3CE67}"/>
          </ac:spMkLst>
        </pc:spChg>
        <pc:spChg chg="add mod">
          <ac:chgData name="Ahmed, Shareef" userId="ce7c6025-ca9f-4b65-b3ee-82447e2e582a" providerId="ADAL" clId="{41DC704E-4A87-4783-B364-AE6C860FCB8A}" dt="2023-10-21T09:16:35.029" v="2029" actId="1076"/>
          <ac:spMkLst>
            <pc:docMk/>
            <pc:sldMk cId="91687432" sldId="484"/>
            <ac:spMk id="98" creationId="{FE10122D-2A19-088A-82B8-98004BA5547E}"/>
          </ac:spMkLst>
        </pc:spChg>
        <pc:spChg chg="add mod">
          <ac:chgData name="Ahmed, Shareef" userId="ce7c6025-ca9f-4b65-b3ee-82447e2e582a" providerId="ADAL" clId="{41DC704E-4A87-4783-B364-AE6C860FCB8A}" dt="2023-10-21T09:16:42.123" v="2033" actId="20577"/>
          <ac:spMkLst>
            <pc:docMk/>
            <pc:sldMk cId="91687432" sldId="484"/>
            <ac:spMk id="99" creationId="{188CD563-C2FE-B3F5-7F38-1D79003EEB99}"/>
          </ac:spMkLst>
        </pc:spChg>
        <pc:spChg chg="add mod">
          <ac:chgData name="Ahmed, Shareef" userId="ce7c6025-ca9f-4b65-b3ee-82447e2e582a" providerId="ADAL" clId="{41DC704E-4A87-4783-B364-AE6C860FCB8A}" dt="2023-10-21T09:16:48.442" v="2035" actId="1076"/>
          <ac:spMkLst>
            <pc:docMk/>
            <pc:sldMk cId="91687432" sldId="484"/>
            <ac:spMk id="100" creationId="{75525E89-96A1-A2E8-8E61-55448E310274}"/>
          </ac:spMkLst>
        </pc:spChg>
        <pc:spChg chg="add mod">
          <ac:chgData name="Ahmed, Shareef" userId="ce7c6025-ca9f-4b65-b3ee-82447e2e582a" providerId="ADAL" clId="{41DC704E-4A87-4783-B364-AE6C860FCB8A}" dt="2023-10-21T09:16:52.533" v="2037" actId="1076"/>
          <ac:spMkLst>
            <pc:docMk/>
            <pc:sldMk cId="91687432" sldId="484"/>
            <ac:spMk id="101" creationId="{DDBA494E-3B5F-406D-9CEF-C8DF9DC19CEA}"/>
          </ac:spMkLst>
        </pc:spChg>
        <pc:spChg chg="add mod">
          <ac:chgData name="Ahmed, Shareef" userId="ce7c6025-ca9f-4b65-b3ee-82447e2e582a" providerId="ADAL" clId="{41DC704E-4A87-4783-B364-AE6C860FCB8A}" dt="2023-10-21T09:16:57.245" v="2039" actId="1076"/>
          <ac:spMkLst>
            <pc:docMk/>
            <pc:sldMk cId="91687432" sldId="484"/>
            <ac:spMk id="102" creationId="{93D0FABB-3007-B5CC-673B-2239BD10EDB0}"/>
          </ac:spMkLst>
        </pc:spChg>
        <pc:spChg chg="add mod">
          <ac:chgData name="Ahmed, Shareef" userId="ce7c6025-ca9f-4b65-b3ee-82447e2e582a" providerId="ADAL" clId="{41DC704E-4A87-4783-B364-AE6C860FCB8A}" dt="2023-10-21T09:17:02.698" v="2041" actId="1076"/>
          <ac:spMkLst>
            <pc:docMk/>
            <pc:sldMk cId="91687432" sldId="484"/>
            <ac:spMk id="103" creationId="{3740ACCB-8A0A-3AFF-CABF-09AC3D4AADA5}"/>
          </ac:spMkLst>
        </pc:spChg>
        <pc:spChg chg="add mod">
          <ac:chgData name="Ahmed, Shareef" userId="ce7c6025-ca9f-4b65-b3ee-82447e2e582a" providerId="ADAL" clId="{41DC704E-4A87-4783-B364-AE6C860FCB8A}" dt="2023-10-21T09:17:05.982" v="2043" actId="1076"/>
          <ac:spMkLst>
            <pc:docMk/>
            <pc:sldMk cId="91687432" sldId="484"/>
            <ac:spMk id="104" creationId="{66F3321B-46E0-7736-2943-C49F5F319F0A}"/>
          </ac:spMkLst>
        </pc:spChg>
        <pc:spChg chg="add mod">
          <ac:chgData name="Ahmed, Shareef" userId="ce7c6025-ca9f-4b65-b3ee-82447e2e582a" providerId="ADAL" clId="{41DC704E-4A87-4783-B364-AE6C860FCB8A}" dt="2023-10-21T09:17:12.224" v="2045" actId="1076"/>
          <ac:spMkLst>
            <pc:docMk/>
            <pc:sldMk cId="91687432" sldId="484"/>
            <ac:spMk id="105" creationId="{CA850070-EF39-C0A1-B70B-BE146D5EE4F8}"/>
          </ac:spMkLst>
        </pc:spChg>
        <pc:spChg chg="add mod">
          <ac:chgData name="Ahmed, Shareef" userId="ce7c6025-ca9f-4b65-b3ee-82447e2e582a" providerId="ADAL" clId="{41DC704E-4A87-4783-B364-AE6C860FCB8A}" dt="2023-10-21T09:17:17.569" v="2047" actId="1076"/>
          <ac:spMkLst>
            <pc:docMk/>
            <pc:sldMk cId="91687432" sldId="484"/>
            <ac:spMk id="106" creationId="{7F2A165D-AF95-3379-98CE-EE4790C12248}"/>
          </ac:spMkLst>
        </pc:spChg>
        <pc:spChg chg="add mod">
          <ac:chgData name="Ahmed, Shareef" userId="ce7c6025-ca9f-4b65-b3ee-82447e2e582a" providerId="ADAL" clId="{41DC704E-4A87-4783-B364-AE6C860FCB8A}" dt="2023-10-21T09:17:22.482" v="2049" actId="1076"/>
          <ac:spMkLst>
            <pc:docMk/>
            <pc:sldMk cId="91687432" sldId="484"/>
            <ac:spMk id="107" creationId="{16BB80D2-A722-EE3F-0FBB-810222A44B1B}"/>
          </ac:spMkLst>
        </pc:spChg>
        <pc:spChg chg="add mod">
          <ac:chgData name="Ahmed, Shareef" userId="ce7c6025-ca9f-4b65-b3ee-82447e2e582a" providerId="ADAL" clId="{41DC704E-4A87-4783-B364-AE6C860FCB8A}" dt="2023-10-21T09:19:51.044" v="2082" actId="207"/>
          <ac:spMkLst>
            <pc:docMk/>
            <pc:sldMk cId="91687432" sldId="484"/>
            <ac:spMk id="108" creationId="{3739ABC5-A58B-17B1-0E23-4A8620EF0626}"/>
          </ac:spMkLst>
        </pc:spChg>
        <pc:spChg chg="add mod">
          <ac:chgData name="Ahmed, Shareef" userId="ce7c6025-ca9f-4b65-b3ee-82447e2e582a" providerId="ADAL" clId="{41DC704E-4A87-4783-B364-AE6C860FCB8A}" dt="2023-10-21T09:20:03.013" v="2085" actId="207"/>
          <ac:spMkLst>
            <pc:docMk/>
            <pc:sldMk cId="91687432" sldId="484"/>
            <ac:spMk id="110" creationId="{CD571051-C9DB-F333-5ECD-2B6A964A7C32}"/>
          </ac:spMkLst>
        </pc:spChg>
        <pc:spChg chg="add mod">
          <ac:chgData name="Ahmed, Shareef" userId="ce7c6025-ca9f-4b65-b3ee-82447e2e582a" providerId="ADAL" clId="{41DC704E-4A87-4783-B364-AE6C860FCB8A}" dt="2023-10-21T09:20:10.292" v="2087" actId="207"/>
          <ac:spMkLst>
            <pc:docMk/>
            <pc:sldMk cId="91687432" sldId="484"/>
            <ac:spMk id="111" creationId="{60673B83-23E9-8C86-A631-3D3C77EAF2D6}"/>
          </ac:spMkLst>
        </pc:spChg>
        <pc:spChg chg="add mod">
          <ac:chgData name="Ahmed, Shareef" userId="ce7c6025-ca9f-4b65-b3ee-82447e2e582a" providerId="ADAL" clId="{41DC704E-4A87-4783-B364-AE6C860FCB8A}" dt="2023-10-21T09:19:53.791" v="2083" actId="207"/>
          <ac:spMkLst>
            <pc:docMk/>
            <pc:sldMk cId="91687432" sldId="484"/>
            <ac:spMk id="112" creationId="{474C91E1-C9C6-D08C-9C4C-D6C5033D9FE9}"/>
          </ac:spMkLst>
        </pc:spChg>
        <pc:spChg chg="add mod">
          <ac:chgData name="Ahmed, Shareef" userId="ce7c6025-ca9f-4b65-b3ee-82447e2e582a" providerId="ADAL" clId="{41DC704E-4A87-4783-B364-AE6C860FCB8A}" dt="2023-10-21T09:20:26.494" v="2090" actId="207"/>
          <ac:spMkLst>
            <pc:docMk/>
            <pc:sldMk cId="91687432" sldId="484"/>
            <ac:spMk id="113" creationId="{61789BA3-E28C-8386-3B9B-65FC099D6077}"/>
          </ac:spMkLst>
        </pc:spChg>
        <pc:spChg chg="add mod">
          <ac:chgData name="Ahmed, Shareef" userId="ce7c6025-ca9f-4b65-b3ee-82447e2e582a" providerId="ADAL" clId="{41DC704E-4A87-4783-B364-AE6C860FCB8A}" dt="2023-10-21T09:20:23.600" v="2089" actId="207"/>
          <ac:spMkLst>
            <pc:docMk/>
            <pc:sldMk cId="91687432" sldId="484"/>
            <ac:spMk id="114" creationId="{EDB11D1E-C80B-FC53-BC1C-745B565EF4B5}"/>
          </ac:spMkLst>
        </pc:spChg>
        <pc:spChg chg="add mod">
          <ac:chgData name="Ahmed, Shareef" userId="ce7c6025-ca9f-4b65-b3ee-82447e2e582a" providerId="ADAL" clId="{41DC704E-4A87-4783-B364-AE6C860FCB8A}" dt="2023-10-21T09:21:03.316" v="2101" actId="207"/>
          <ac:spMkLst>
            <pc:docMk/>
            <pc:sldMk cId="91687432" sldId="484"/>
            <ac:spMk id="115" creationId="{791F2744-20B4-5080-2FF4-2328D5D49D19}"/>
          </ac:spMkLst>
        </pc:spChg>
        <pc:spChg chg="add mod">
          <ac:chgData name="Ahmed, Shareef" userId="ce7c6025-ca9f-4b65-b3ee-82447e2e582a" providerId="ADAL" clId="{41DC704E-4A87-4783-B364-AE6C860FCB8A}" dt="2023-10-21T09:21:09.489" v="2103" actId="207"/>
          <ac:spMkLst>
            <pc:docMk/>
            <pc:sldMk cId="91687432" sldId="484"/>
            <ac:spMk id="116" creationId="{E852C8F2-341B-9DF4-E873-5C4FE48A0B0C}"/>
          </ac:spMkLst>
        </pc:spChg>
        <pc:spChg chg="add mod">
          <ac:chgData name="Ahmed, Shareef" userId="ce7c6025-ca9f-4b65-b3ee-82447e2e582a" providerId="ADAL" clId="{41DC704E-4A87-4783-B364-AE6C860FCB8A}" dt="2023-10-21T09:21:24.354" v="2107" actId="207"/>
          <ac:spMkLst>
            <pc:docMk/>
            <pc:sldMk cId="91687432" sldId="484"/>
            <ac:spMk id="117" creationId="{7A502D08-D87D-CA05-1D38-0753A027B619}"/>
          </ac:spMkLst>
        </pc:spChg>
        <pc:spChg chg="add mod">
          <ac:chgData name="Ahmed, Shareef" userId="ce7c6025-ca9f-4b65-b3ee-82447e2e582a" providerId="ADAL" clId="{41DC704E-4A87-4783-B364-AE6C860FCB8A}" dt="2023-10-21T09:21:19.229" v="2106" actId="207"/>
          <ac:spMkLst>
            <pc:docMk/>
            <pc:sldMk cId="91687432" sldId="484"/>
            <ac:spMk id="118" creationId="{764C50C7-5505-D52D-A513-954F143496EB}"/>
          </ac:spMkLst>
        </pc:spChg>
        <pc:spChg chg="add mod">
          <ac:chgData name="Ahmed, Shareef" userId="ce7c6025-ca9f-4b65-b3ee-82447e2e582a" providerId="ADAL" clId="{41DC704E-4A87-4783-B364-AE6C860FCB8A}" dt="2023-10-21T09:23:05.219" v="2162" actId="1076"/>
          <ac:spMkLst>
            <pc:docMk/>
            <pc:sldMk cId="91687432" sldId="484"/>
            <ac:spMk id="123" creationId="{EA7C885F-B62C-CA32-453F-63E30F6E02DC}"/>
          </ac:spMkLst>
        </pc:spChg>
        <pc:spChg chg="add mod">
          <ac:chgData name="Ahmed, Shareef" userId="ce7c6025-ca9f-4b65-b3ee-82447e2e582a" providerId="ADAL" clId="{41DC704E-4A87-4783-B364-AE6C860FCB8A}" dt="2023-10-21T20:08:27.664" v="5383" actId="1076"/>
          <ac:spMkLst>
            <pc:docMk/>
            <pc:sldMk cId="91687432" sldId="484"/>
            <ac:spMk id="124" creationId="{BEB7C232-651D-E162-A119-73BA09CFFF72}"/>
          </ac:spMkLst>
        </pc:spChg>
        <pc:graphicFrameChg chg="add mod modGraphic">
          <ac:chgData name="Ahmed, Shareef" userId="ce7c6025-ca9f-4b65-b3ee-82447e2e582a" providerId="ADAL" clId="{41DC704E-4A87-4783-B364-AE6C860FCB8A}" dt="2023-10-21T09:08:17.441" v="1900" actId="1076"/>
          <ac:graphicFrameMkLst>
            <pc:docMk/>
            <pc:sldMk cId="91687432" sldId="484"/>
            <ac:graphicFrameMk id="6" creationId="{5B50A693-F740-8E01-E40C-9A3EF2333C90}"/>
          </ac:graphicFrameMkLst>
        </pc:graphicFrame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1" creationId="{B161788A-80D4-77AF-7165-AD5A914F2C8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3" creationId="{A8A2B3C6-4CA3-ECD9-D65B-885D2B30E8B4}"/>
          </ac:cxnSpMkLst>
        </pc:cxnChg>
        <pc:cxnChg chg="add mod">
          <ac:chgData name="Ahmed, Shareef" userId="ce7c6025-ca9f-4b65-b3ee-82447e2e582a" providerId="ADAL" clId="{41DC704E-4A87-4783-B364-AE6C860FCB8A}" dt="2023-10-21T09:18:59.840" v="2065" actId="478"/>
          <ac:cxnSpMkLst>
            <pc:docMk/>
            <pc:sldMk cId="91687432" sldId="484"/>
            <ac:cxnSpMk id="36" creationId="{A6FF408A-34A4-2382-11F6-72B193B2E371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9" creationId="{F93BB2B6-E7EE-511E-917E-227EC86161C9}"/>
          </ac:cxnSpMkLst>
        </pc:cxnChg>
        <pc:cxnChg chg="add mod">
          <ac:chgData name="Ahmed, Shareef" userId="ce7c6025-ca9f-4b65-b3ee-82447e2e582a" providerId="ADAL" clId="{41DC704E-4A87-4783-B364-AE6C860FCB8A}" dt="2023-10-21T09:19:01.248" v="2066" actId="478"/>
          <ac:cxnSpMkLst>
            <pc:docMk/>
            <pc:sldMk cId="91687432" sldId="484"/>
            <ac:cxnSpMk id="42" creationId="{84F86D4B-DA4C-BD48-2CF6-1E18BDA2E9C6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5" creationId="{C907D8F3-66A7-0091-60FE-C4A6F477FF75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8" creationId="{F914A397-3FA8-C4AF-87B2-73BB2FFF7B7D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51" creationId="{84319F45-615A-6C33-FACD-EB6F87D7B68A}"/>
          </ac:cxnSpMkLst>
        </pc:cxnChg>
        <pc:cxnChg chg="add mod">
          <ac:chgData name="Ahmed, Shareef" userId="ce7c6025-ca9f-4b65-b3ee-82447e2e582a" providerId="ADAL" clId="{41DC704E-4A87-4783-B364-AE6C860FCB8A}" dt="2023-10-21T09:20:29.816" v="2091" actId="14100"/>
          <ac:cxnSpMkLst>
            <pc:docMk/>
            <pc:sldMk cId="91687432" sldId="484"/>
            <ac:cxnSpMk id="54" creationId="{EA42CEB4-81A2-7A01-D796-F2A3F2096A98}"/>
          </ac:cxnSpMkLst>
        </pc:cxnChg>
        <pc:cxnChg chg="add mod">
          <ac:chgData name="Ahmed, Shareef" userId="ce7c6025-ca9f-4b65-b3ee-82447e2e582a" providerId="ADAL" clId="{41DC704E-4A87-4783-B364-AE6C860FCB8A}" dt="2023-10-21T09:20:32.778" v="2092" actId="14100"/>
          <ac:cxnSpMkLst>
            <pc:docMk/>
            <pc:sldMk cId="91687432" sldId="484"/>
            <ac:cxnSpMk id="57" creationId="{F7015AAB-3167-0EBC-D067-B8EC303E5F63}"/>
          </ac:cxnSpMkLst>
        </pc:cxnChg>
        <pc:cxnChg chg="add mod">
          <ac:chgData name="Ahmed, Shareef" userId="ce7c6025-ca9f-4b65-b3ee-82447e2e582a" providerId="ADAL" clId="{41DC704E-4A87-4783-B364-AE6C860FCB8A}" dt="2023-10-21T09:20:49.173" v="2097" actId="14100"/>
          <ac:cxnSpMkLst>
            <pc:docMk/>
            <pc:sldMk cId="91687432" sldId="484"/>
            <ac:cxnSpMk id="60" creationId="{FBB18BC2-4CD9-9C4D-AE63-415A7DFCA375}"/>
          </ac:cxnSpMkLst>
        </pc:cxnChg>
        <pc:cxnChg chg="add mod">
          <ac:chgData name="Ahmed, Shareef" userId="ce7c6025-ca9f-4b65-b3ee-82447e2e582a" providerId="ADAL" clId="{41DC704E-4A87-4783-B364-AE6C860FCB8A}" dt="2023-10-21T09:20:45.992" v="2096" actId="1076"/>
          <ac:cxnSpMkLst>
            <pc:docMk/>
            <pc:sldMk cId="91687432" sldId="484"/>
            <ac:cxnSpMk id="63" creationId="{1130B860-1677-F6ED-20E0-CC0499E8321E}"/>
          </ac:cxnSpMkLst>
        </pc:cxnChg>
        <pc:cxnChg chg="add mod">
          <ac:chgData name="Ahmed, Shareef" userId="ce7c6025-ca9f-4b65-b3ee-82447e2e582a" providerId="ADAL" clId="{41DC704E-4A87-4783-B364-AE6C860FCB8A}" dt="2023-10-21T09:18:31.440" v="2057" actId="14100"/>
          <ac:cxnSpMkLst>
            <pc:docMk/>
            <pc:sldMk cId="91687432" sldId="484"/>
            <ac:cxnSpMk id="67" creationId="{27D7D9B3-F6CB-873C-F07C-5D960D71CF57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0" creationId="{D0AA5C2A-8DD5-0DBB-AC64-1B792DB7D1A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4" creationId="{5E416A44-C6E1-761E-9629-160422FB496F}"/>
          </ac:cxnSpMkLst>
        </pc:cxnChg>
        <pc:cxnChg chg="add mod">
          <ac:chgData name="Ahmed, Shareef" userId="ce7c6025-ca9f-4b65-b3ee-82447e2e582a" providerId="ADAL" clId="{41DC704E-4A87-4783-B364-AE6C860FCB8A}" dt="2023-10-21T09:18:08.818" v="2055" actId="478"/>
          <ac:cxnSpMkLst>
            <pc:docMk/>
            <pc:sldMk cId="91687432" sldId="484"/>
            <ac:cxnSpMk id="77" creationId="{7E6AA89D-9507-6AB8-7BEE-71701C1AED83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0" creationId="{7D1A0ECF-E3D6-54A6-538D-A8C251356EC6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3" creationId="{37D767AA-F362-CF9F-BDFF-27333DDAF4B9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803861374" sldId="485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167846506" sldId="486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419785665" sldId="487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612848341" sldId="488"/>
        </pc:sldMkLst>
      </pc:sldChg>
      <pc:sldChg chg="addSp delSp modSp mod delAnim modAnim">
        <pc:chgData name="Ahmed, Shareef" userId="ce7c6025-ca9f-4b65-b3ee-82447e2e582a" providerId="ADAL" clId="{41DC704E-4A87-4783-B364-AE6C860FCB8A}" dt="2023-10-21T20:06:22.958" v="5375" actId="1076"/>
        <pc:sldMkLst>
          <pc:docMk/>
          <pc:sldMk cId="3860557937" sldId="489"/>
        </pc:sldMkLst>
        <pc:spChg chg="del">
          <ac:chgData name="Ahmed, Shareef" userId="ce7c6025-ca9f-4b65-b3ee-82447e2e582a" providerId="ADAL" clId="{41DC704E-4A87-4783-B364-AE6C860FCB8A}" dt="2023-10-21T01:30:42.382" v="536" actId="478"/>
          <ac:spMkLst>
            <pc:docMk/>
            <pc:sldMk cId="3860557937" sldId="489"/>
            <ac:spMk id="3" creationId="{495C5274-9D6A-12D4-20EB-37442AA7EA9E}"/>
          </ac:spMkLst>
        </pc:spChg>
        <pc:spChg chg="add mod">
          <ac:chgData name="Ahmed, Shareef" userId="ce7c6025-ca9f-4b65-b3ee-82447e2e582a" providerId="ADAL" clId="{41DC704E-4A87-4783-B364-AE6C860FCB8A}" dt="2023-10-21T02:54:20.534" v="1180" actId="1076"/>
          <ac:spMkLst>
            <pc:docMk/>
            <pc:sldMk cId="3860557937" sldId="489"/>
            <ac:spMk id="5" creationId="{2ACAE36A-169A-C98E-C570-53FA8C87F269}"/>
          </ac:spMkLst>
        </pc:spChg>
        <pc:spChg chg="del mod">
          <ac:chgData name="Ahmed, Shareef" userId="ce7c6025-ca9f-4b65-b3ee-82447e2e582a" providerId="ADAL" clId="{41DC704E-4A87-4783-B364-AE6C860FCB8A}" dt="2023-10-21T02:07:30.152" v="860" actId="478"/>
          <ac:spMkLst>
            <pc:docMk/>
            <pc:sldMk cId="3860557937" sldId="489"/>
            <ac:spMk id="7" creationId="{D72A1C52-9A06-A318-D9CF-3DEE8C28A287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41DC704E-4A87-4783-B364-AE6C860FCB8A}" dt="2023-10-21T07:46:36.581" v="1364"/>
          <ac:spMkLst>
            <pc:docMk/>
            <pc:sldMk cId="3860557937" sldId="489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2:07:32.728" v="861" actId="478"/>
          <ac:spMkLst>
            <pc:docMk/>
            <pc:sldMk cId="3860557937" sldId="489"/>
            <ac:spMk id="12" creationId="{2547556E-5DEA-E155-1118-840C1D7BAEC9}"/>
          </ac:spMkLst>
        </pc:spChg>
        <pc:spChg chg="add mod">
          <ac:chgData name="Ahmed, Shareef" userId="ce7c6025-ca9f-4b65-b3ee-82447e2e582a" providerId="ADAL" clId="{41DC704E-4A87-4783-B364-AE6C860FCB8A}" dt="2023-10-21T07:42:49.026" v="1332" actId="12788"/>
          <ac:spMkLst>
            <pc:docMk/>
            <pc:sldMk cId="3860557937" sldId="489"/>
            <ac:spMk id="13" creationId="{FB6A75E8-2F2B-A91F-D5BD-D17ED42975E2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6" creationId="{803CE96D-7A70-B343-D99E-8241D755087C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8" creationId="{CF868952-E3F5-FF24-D144-B2EA4163FEE1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9" creationId="{D9046C07-6BA9-1595-B5C6-7F3B1296DCBC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20" creationId="{209E4ED0-5CA7-B8B6-A93C-29C5C13A5AA8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2" creationId="{A3B07AD1-40A2-F690-873A-D34654862FA6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3" creationId="{AEEBB155-026B-33CB-DC2B-7556216882F0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4" creationId="{A61C0DBE-4342-5976-A7F4-A6BF316F06E4}"/>
          </ac:spMkLst>
        </pc:spChg>
        <pc:graphicFrameChg chg="add mod modGraphic">
          <ac:chgData name="Ahmed, Shareef" userId="ce7c6025-ca9f-4b65-b3ee-82447e2e582a" providerId="ADAL" clId="{41DC704E-4A87-4783-B364-AE6C860FCB8A}" dt="2023-10-21T07:39:17.042" v="1327" actId="20577"/>
          <ac:graphicFrameMkLst>
            <pc:docMk/>
            <pc:sldMk cId="3860557937" sldId="489"/>
            <ac:graphicFrameMk id="2" creationId="{263ADBF5-22E1-5094-92D9-D4159320B753}"/>
          </ac:graphicFrameMkLst>
        </pc:graphicFrameChg>
        <pc:graphicFrameChg chg="add del mod">
          <ac:chgData name="Ahmed, Shareef" userId="ce7c6025-ca9f-4b65-b3ee-82447e2e582a" providerId="ADAL" clId="{41DC704E-4A87-4783-B364-AE6C860FCB8A}" dt="2023-10-21T02:32:12.148" v="908" actId="21"/>
          <ac:graphicFrameMkLst>
            <pc:docMk/>
            <pc:sldMk cId="3860557937" sldId="489"/>
            <ac:graphicFrameMk id="15" creationId="{C25BD033-BB61-E12E-7B9E-26839F3514D7}"/>
          </ac:graphicFrameMkLst>
        </pc:graphicFrameChg>
        <pc:graphicFrameChg chg="add mod">
          <ac:chgData name="Ahmed, Shareef" userId="ce7c6025-ca9f-4b65-b3ee-82447e2e582a" providerId="ADAL" clId="{41DC704E-4A87-4783-B364-AE6C860FCB8A}" dt="2023-10-21T20:05:19.226" v="5372" actId="1076"/>
          <ac:graphicFrameMkLst>
            <pc:docMk/>
            <pc:sldMk cId="3860557937" sldId="489"/>
            <ac:graphicFrameMk id="21" creationId="{C5656CDB-2E16-1253-19C3-B3383C5CBB38}"/>
          </ac:graphicFrameMkLst>
        </pc:graphicFrame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07:59:00.451" v="1514" actId="207"/>
        <pc:sldMkLst>
          <pc:docMk/>
          <pc:sldMk cId="3568966789" sldId="490"/>
        </pc:sldMkLst>
        <pc:spChg chg="del">
          <ac:chgData name="Ahmed, Shareef" userId="ce7c6025-ca9f-4b65-b3ee-82447e2e582a" providerId="ADAL" clId="{41DC704E-4A87-4783-B364-AE6C860FCB8A}" dt="2023-10-21T07:46:50.555" v="1368" actId="478"/>
          <ac:spMkLst>
            <pc:docMk/>
            <pc:sldMk cId="3568966789" sldId="490"/>
            <ac:spMk id="2" creationId="{BEC904F6-62E8-478F-AE4F-FA0F4F6F54CE}"/>
          </ac:spMkLst>
        </pc:spChg>
        <pc:spChg chg="del">
          <ac:chgData name="Ahmed, Shareef" userId="ce7c6025-ca9f-4b65-b3ee-82447e2e582a" providerId="ADAL" clId="{41DC704E-4A87-4783-B364-AE6C860FCB8A}" dt="2023-10-21T07:46:48.550" v="1367" actId="478"/>
          <ac:spMkLst>
            <pc:docMk/>
            <pc:sldMk cId="3568966789" sldId="490"/>
            <ac:spMk id="3" creationId="{495C5274-9D6A-12D4-20EB-37442AA7EA9E}"/>
          </ac:spMkLst>
        </pc:spChg>
        <pc:spChg chg="mod">
          <ac:chgData name="Ahmed, Shareef" userId="ce7c6025-ca9f-4b65-b3ee-82447e2e582a" providerId="ADAL" clId="{41DC704E-4A87-4783-B364-AE6C860FCB8A}" dt="2023-10-21T07:46:43.885" v="1366"/>
          <ac:spMkLst>
            <pc:docMk/>
            <pc:sldMk cId="3568966789" sldId="490"/>
            <ac:spMk id="5" creationId="{625B431D-5E0F-EAEE-4E4C-DF8A930ECB88}"/>
          </ac:spMkLst>
        </pc:spChg>
        <pc:spChg chg="add mod">
          <ac:chgData name="Ahmed, Shareef" userId="ce7c6025-ca9f-4b65-b3ee-82447e2e582a" providerId="ADAL" clId="{41DC704E-4A87-4783-B364-AE6C860FCB8A}" dt="2023-10-21T07:58:38.565" v="1511" actId="164"/>
          <ac:spMkLst>
            <pc:docMk/>
            <pc:sldMk cId="3568966789" sldId="490"/>
            <ac:spMk id="6" creationId="{5EB23628-92F2-30E7-2E8F-69880ABD02A7}"/>
          </ac:spMkLst>
        </pc:spChg>
        <pc:spChg chg="mod">
          <ac:chgData name="Ahmed, Shareef" userId="ce7c6025-ca9f-4b65-b3ee-82447e2e582a" providerId="ADAL" clId="{41DC704E-4A87-4783-B364-AE6C860FCB8A}" dt="2023-10-21T07:54:06.089" v="1418" actId="14100"/>
          <ac:spMkLst>
            <pc:docMk/>
            <pc:sldMk cId="3568966789" sldId="490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7:58:57.150" v="1513" actId="207"/>
          <ac:spMkLst>
            <pc:docMk/>
            <pc:sldMk cId="3568966789" sldId="490"/>
            <ac:spMk id="17" creationId="{BD55C8C2-7911-6E2C-9A87-AD53F275CF0B}"/>
          </ac:spMkLst>
        </pc:spChg>
        <pc:spChg chg="add mod">
          <ac:chgData name="Ahmed, Shareef" userId="ce7c6025-ca9f-4b65-b3ee-82447e2e582a" providerId="ADAL" clId="{41DC704E-4A87-4783-B364-AE6C860FCB8A}" dt="2023-10-21T07:59:00.451" v="1514" actId="207"/>
          <ac:spMkLst>
            <pc:docMk/>
            <pc:sldMk cId="3568966789" sldId="490"/>
            <ac:spMk id="18" creationId="{E4208502-4A6A-DF2F-E835-D91E7E85743C}"/>
          </ac:spMkLst>
        </pc:spChg>
        <pc:spChg chg="add del mod">
          <ac:chgData name="Ahmed, Shareef" userId="ce7c6025-ca9f-4b65-b3ee-82447e2e582a" providerId="ADAL" clId="{41DC704E-4A87-4783-B364-AE6C860FCB8A}" dt="2023-10-21T07:58:07.060" v="1505" actId="478"/>
          <ac:spMkLst>
            <pc:docMk/>
            <pc:sldMk cId="3568966789" sldId="490"/>
            <ac:spMk id="19" creationId="{89EFDC6C-0FAF-CBF2-8068-E60CB68F8744}"/>
          </ac:spMkLst>
        </pc:spChg>
        <pc:grpChg chg="add mod">
          <ac:chgData name="Ahmed, Shareef" userId="ce7c6025-ca9f-4b65-b3ee-82447e2e582a" providerId="ADAL" clId="{41DC704E-4A87-4783-B364-AE6C860FCB8A}" dt="2023-10-21T07:58:41.969" v="1512" actId="12788"/>
          <ac:grpSpMkLst>
            <pc:docMk/>
            <pc:sldMk cId="3568966789" sldId="490"/>
            <ac:grpSpMk id="22" creationId="{C81FEE9F-FEA4-38C9-6AD3-CAE51CAE065E}"/>
          </ac:grpSpMkLst>
        </pc:grpChg>
        <pc:picChg chg="add mod">
          <ac:chgData name="Ahmed, Shareef" userId="ce7c6025-ca9f-4b65-b3ee-82447e2e582a" providerId="ADAL" clId="{41DC704E-4A87-4783-B364-AE6C860FCB8A}" dt="2023-10-21T07:58:38.565" v="1511" actId="164"/>
          <ac:picMkLst>
            <pc:docMk/>
            <pc:sldMk cId="3568966789" sldId="490"/>
            <ac:picMk id="21" creationId="{FD47AC71-5F63-AF3B-EAFC-A51D7652B5E1}"/>
          </ac:picMkLst>
        </pc:pic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9" creationId="{C14986AF-F9AD-482A-1F21-DB5E5FB9994E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1" creationId="{ACD62E1C-463E-6466-0A6A-0FAB8E49B696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2" creationId="{190ED19E-2CBD-7A43-9C01-1B0CC23762BF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4" creationId="{0D9ED09B-6E4C-07CA-B1E4-849A9FCFBD7D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5" creationId="{DFB09AE2-47D8-5D19-D47F-AD543B220FAA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4068138952" sldId="491"/>
        </pc:sldMkLst>
      </pc:sldChg>
      <pc:sldChg chg="addSp delSp modSp mod">
        <pc:chgData name="Ahmed, Shareef" userId="ce7c6025-ca9f-4b65-b3ee-82447e2e582a" providerId="ADAL" clId="{41DC704E-4A87-4783-B364-AE6C860FCB8A}" dt="2023-10-21T19:54:14.635" v="4761" actId="1076"/>
        <pc:sldMkLst>
          <pc:docMk/>
          <pc:sldMk cId="2269165458" sldId="492"/>
        </pc:sldMkLst>
        <pc:spChg chg="del">
          <ac:chgData name="Ahmed, Shareef" userId="ce7c6025-ca9f-4b65-b3ee-82447e2e582a" providerId="ADAL" clId="{41DC704E-4A87-4783-B364-AE6C860FCB8A}" dt="2023-10-21T19:31:14.047" v="4055" actId="478"/>
          <ac:spMkLst>
            <pc:docMk/>
            <pc:sldMk cId="2269165458" sldId="492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32:16.921" v="4191" actId="20577"/>
          <ac:spMkLst>
            <pc:docMk/>
            <pc:sldMk cId="2269165458" sldId="492"/>
            <ac:spMk id="3" creationId="{C5DEFF2D-5E5F-4094-EC31-82D7B258FFC0}"/>
          </ac:spMkLst>
        </pc:spChg>
        <pc:spChg chg="add mod">
          <ac:chgData name="Ahmed, Shareef" userId="ce7c6025-ca9f-4b65-b3ee-82447e2e582a" providerId="ADAL" clId="{41DC704E-4A87-4783-B364-AE6C860FCB8A}" dt="2023-10-21T19:54:14.635" v="4761" actId="1076"/>
          <ac:spMkLst>
            <pc:docMk/>
            <pc:sldMk cId="2269165458" sldId="492"/>
            <ac:spMk id="6" creationId="{BE55C9BF-886E-6506-EB2A-871BCC839DAC}"/>
          </ac:spMkLst>
        </pc:spChg>
        <pc:spChg chg="mod">
          <ac:chgData name="Ahmed, Shareef" userId="ce7c6025-ca9f-4b65-b3ee-82447e2e582a" providerId="ADAL" clId="{41DC704E-4A87-4783-B364-AE6C860FCB8A}" dt="2023-10-21T19:30:01.818" v="4054" actId="20577"/>
          <ac:spMkLst>
            <pc:docMk/>
            <pc:sldMk cId="2269165458" sldId="492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54:09.696" v="4760" actId="1076"/>
          <ac:spMkLst>
            <pc:docMk/>
            <pc:sldMk cId="2269165458" sldId="492"/>
            <ac:spMk id="42" creationId="{D48A3E55-8BA0-E87A-8041-75458170C800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7" creationId="{D1573CFE-6346-2F9C-8A9E-5B8638946E74}"/>
          </ac:spMkLst>
        </pc:spChg>
        <pc:spChg chg="del">
          <ac:chgData name="Ahmed, Shareef" userId="ce7c6025-ca9f-4b65-b3ee-82447e2e582a" providerId="ADAL" clId="{41DC704E-4A87-4783-B364-AE6C860FCB8A}" dt="2023-10-21T19:38:27.808" v="4192" actId="478"/>
          <ac:spMkLst>
            <pc:docMk/>
            <pc:sldMk cId="2269165458" sldId="492"/>
            <ac:spMk id="48" creationId="{63DC0AF9-3CB1-6A53-6489-8F8740418F4E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9" creationId="{54E4C978-CA66-9631-AD81-C64494372812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50" creationId="{44181C78-561F-13C7-54E0-2525A644AC68}"/>
          </ac:spMkLst>
        </pc:sp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19:54:53.343" v="4773" actId="47"/>
        <pc:sldMkLst>
          <pc:docMk/>
          <pc:sldMk cId="2824930794" sldId="493"/>
        </pc:sldMkLst>
        <pc:spChg chg="del">
          <ac:chgData name="Ahmed, Shareef" userId="ce7c6025-ca9f-4b65-b3ee-82447e2e582a" providerId="ADAL" clId="{41DC704E-4A87-4783-B364-AE6C860FCB8A}" dt="2023-10-21T19:54:42.621" v="4770" actId="478"/>
          <ac:spMkLst>
            <pc:docMk/>
            <pc:sldMk cId="2824930794" sldId="493"/>
            <ac:spMk id="3" creationId="{FC7364F1-C271-41DD-D8E7-B23485BFD5BB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6" creationId="{34BC253C-3ACA-53FA-4B7A-3B7DCC858631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3" creationId="{666A1AB5-DA94-A4B2-FEB8-CF22E59993A8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4" creationId="{DEFCAC86-ED1E-A9BE-DA4D-4ACAA9EB14ED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41DC704E-4A87-4783-B364-AE6C860FCB8A}" dt="2023-10-21T19:54:38.354" v="4769" actId="20577"/>
          <ac:spMkLst>
            <pc:docMk/>
            <pc:sldMk cId="2824930794" sldId="493"/>
            <ac:spMk id="26" creationId="{15019854-CA13-1023-679E-018F2FD78266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8" creationId="{63DC0AF9-3CB1-6A53-6489-8F8740418F4E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9" creationId="{54E4C978-CA66-9631-AD81-C64494372812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7" creationId="{C7C22E44-F023-4CC4-CF27-0601DFAAA6A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8" creationId="{FB47AAF6-5217-716F-9300-A72B0F4B8F1D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9" creationId="{97D68758-67E3-12BB-2D5D-8A802858C08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0" creationId="{B5BA5F67-6A32-AC4C-2B07-55EDC1E314C3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1" creationId="{ABFD5300-9024-1796-FFFB-B4917D33D6FE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6" creationId="{B2066E45-AF4B-D28B-3F60-582BEBA0E304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7" creationId="{C9C69850-1F8B-A63C-8D31-D9B6E6573B4F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del">
        <pc:chgData name="Ahmed, Shareef" userId="ce7c6025-ca9f-4b65-b3ee-82447e2e582a" providerId="ADAL" clId="{41DC704E-4A87-4783-B364-AE6C860FCB8A}" dt="2023-10-21T19:54:53.343" v="4773" actId="47"/>
        <pc:sldMkLst>
          <pc:docMk/>
          <pc:sldMk cId="3399196729" sldId="496"/>
        </pc:sldMkLst>
      </pc:sldChg>
      <pc:sldChg chg="addSp delSp modSp mod">
        <pc:chgData name="Ahmed, Shareef" userId="ce7c6025-ca9f-4b65-b3ee-82447e2e582a" providerId="ADAL" clId="{41DC704E-4A87-4783-B364-AE6C860FCB8A}" dt="2023-10-21T19:21:35.843" v="4021" actId="14100"/>
        <pc:sldMkLst>
          <pc:docMk/>
          <pc:sldMk cId="697091587" sldId="497"/>
        </pc:sldMkLst>
        <pc:spChg chg="del mod">
          <ac:chgData name="Ahmed, Shareef" userId="ce7c6025-ca9f-4b65-b3ee-82447e2e582a" providerId="ADAL" clId="{41DC704E-4A87-4783-B364-AE6C860FCB8A}" dt="2023-10-21T19:10:34.242" v="3576" actId="478"/>
          <ac:spMkLst>
            <pc:docMk/>
            <pc:sldMk cId="697091587" sldId="497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15:01.889" v="3856" actId="1076"/>
          <ac:spMkLst>
            <pc:docMk/>
            <pc:sldMk cId="697091587" sldId="497"/>
            <ac:spMk id="3" creationId="{E953BBD6-7B07-D921-6947-F190815AF86E}"/>
          </ac:spMkLst>
        </pc:spChg>
        <pc:spChg chg="add mod">
          <ac:chgData name="Ahmed, Shareef" userId="ce7c6025-ca9f-4b65-b3ee-82447e2e582a" providerId="ADAL" clId="{41DC704E-4A87-4783-B364-AE6C860FCB8A}" dt="2023-10-21T19:19:45.983" v="3973" actId="207"/>
          <ac:spMkLst>
            <pc:docMk/>
            <pc:sldMk cId="697091587" sldId="497"/>
            <ac:spMk id="13" creationId="{F9FD10AA-7666-BB8A-90C9-56561ADA3015}"/>
          </ac:spMkLst>
        </pc:spChg>
        <pc:spChg chg="add mod">
          <ac:chgData name="Ahmed, Shareef" userId="ce7c6025-ca9f-4b65-b3ee-82447e2e582a" providerId="ADAL" clId="{41DC704E-4A87-4783-B364-AE6C860FCB8A}" dt="2023-10-21T19:20:43.346" v="3985" actId="14100"/>
          <ac:spMkLst>
            <pc:docMk/>
            <pc:sldMk cId="697091587" sldId="497"/>
            <ac:spMk id="15" creationId="{BB8953F5-29C8-730B-86FD-6C0DA9310FF9}"/>
          </ac:spMkLst>
        </pc:spChg>
        <pc:spChg chg="add mod">
          <ac:chgData name="Ahmed, Shareef" userId="ce7c6025-ca9f-4b65-b3ee-82447e2e582a" providerId="ADAL" clId="{41DC704E-4A87-4783-B364-AE6C860FCB8A}" dt="2023-10-21T19:21:20.996" v="4015" actId="1076"/>
          <ac:spMkLst>
            <pc:docMk/>
            <pc:sldMk cId="697091587" sldId="497"/>
            <ac:spMk id="25" creationId="{1E677AC5-56AB-8A08-2919-637FA270E195}"/>
          </ac:spMkLst>
        </pc:spChg>
        <pc:spChg chg="mod">
          <ac:chgData name="Ahmed, Shareef" userId="ce7c6025-ca9f-4b65-b3ee-82447e2e582a" providerId="ADAL" clId="{41DC704E-4A87-4783-B364-AE6C860FCB8A}" dt="2023-10-21T19:01:06.127" v="3441" actId="20577"/>
          <ac:spMkLst>
            <pc:docMk/>
            <pc:sldMk cId="697091587" sldId="497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11:08.017" v="3581" actId="255"/>
          <ac:spMkLst>
            <pc:docMk/>
            <pc:sldMk cId="697091587" sldId="497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41DC704E-4A87-4783-B364-AE6C860FCB8A}" dt="2023-10-21T19:15:45.762" v="3858" actId="1076"/>
          <ac:picMkLst>
            <pc:docMk/>
            <pc:sldMk cId="697091587" sldId="497"/>
            <ac:picMk id="7" creationId="{9405FF7F-2BAE-3B5A-4A9E-C4B60397B8B2}"/>
          </ac:picMkLst>
        </pc:picChg>
        <pc:cxnChg chg="add mod">
          <ac:chgData name="Ahmed, Shareef" userId="ce7c6025-ca9f-4b65-b3ee-82447e2e582a" providerId="ADAL" clId="{41DC704E-4A87-4783-B364-AE6C860FCB8A}" dt="2023-10-21T19:19:54.766" v="3975" actId="14100"/>
          <ac:cxnSpMkLst>
            <pc:docMk/>
            <pc:sldMk cId="697091587" sldId="497"/>
            <ac:cxnSpMk id="9" creationId="{77292EC5-0D89-2F33-BB79-3A433301EC77}"/>
          </ac:cxnSpMkLst>
        </pc:cxnChg>
        <pc:cxnChg chg="add mod">
          <ac:chgData name="Ahmed, Shareef" userId="ce7c6025-ca9f-4b65-b3ee-82447e2e582a" providerId="ADAL" clId="{41DC704E-4A87-4783-B364-AE6C860FCB8A}" dt="2023-10-21T19:20:05.090" v="3977" actId="14100"/>
          <ac:cxnSpMkLst>
            <pc:docMk/>
            <pc:sldMk cId="697091587" sldId="497"/>
            <ac:cxnSpMk id="10" creationId="{EA33AA15-737F-945A-04DA-76BBC4FEA1A4}"/>
          </ac:cxnSpMkLst>
        </pc:cxnChg>
        <pc:cxnChg chg="add mod">
          <ac:chgData name="Ahmed, Shareef" userId="ce7c6025-ca9f-4b65-b3ee-82447e2e582a" providerId="ADAL" clId="{41DC704E-4A87-4783-B364-AE6C860FCB8A}" dt="2023-10-21T19:20:24.931" v="3980" actId="13822"/>
          <ac:cxnSpMkLst>
            <pc:docMk/>
            <pc:sldMk cId="697091587" sldId="497"/>
            <ac:cxnSpMk id="21" creationId="{C0268BFE-2054-2B2E-88E2-F9F9983AA6BB}"/>
          </ac:cxnSpMkLst>
        </pc:cxnChg>
        <pc:cxnChg chg="add mod">
          <ac:chgData name="Ahmed, Shareef" userId="ce7c6025-ca9f-4b65-b3ee-82447e2e582a" providerId="ADAL" clId="{41DC704E-4A87-4783-B364-AE6C860FCB8A}" dt="2023-10-21T19:20:32.123" v="3983" actId="14100"/>
          <ac:cxnSpMkLst>
            <pc:docMk/>
            <pc:sldMk cId="697091587" sldId="497"/>
            <ac:cxnSpMk id="22" creationId="{F1F59756-5FA8-AD96-75D7-98251EA6F7FD}"/>
          </ac:cxnSpMkLst>
        </pc:cxnChg>
        <pc:cxnChg chg="add mod">
          <ac:chgData name="Ahmed, Shareef" userId="ce7c6025-ca9f-4b65-b3ee-82447e2e582a" providerId="ADAL" clId="{41DC704E-4A87-4783-B364-AE6C860FCB8A}" dt="2023-10-21T19:21:29.151" v="4018" actId="14100"/>
          <ac:cxnSpMkLst>
            <pc:docMk/>
            <pc:sldMk cId="697091587" sldId="497"/>
            <ac:cxnSpMk id="27" creationId="{4476D072-7491-F77C-E7CC-0D8AC59C53E5}"/>
          </ac:cxnSpMkLst>
        </pc:cxnChg>
        <pc:cxnChg chg="add mod">
          <ac:chgData name="Ahmed, Shareef" userId="ce7c6025-ca9f-4b65-b3ee-82447e2e582a" providerId="ADAL" clId="{41DC704E-4A87-4783-B364-AE6C860FCB8A}" dt="2023-10-21T19:21:35.843" v="4021" actId="14100"/>
          <ac:cxnSpMkLst>
            <pc:docMk/>
            <pc:sldMk cId="697091587" sldId="497"/>
            <ac:cxnSpMk id="29" creationId="{357E26C9-6216-03EF-87DB-4848C9D23710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00:01.621" v="5350" actId="20577"/>
        <pc:sldMkLst>
          <pc:docMk/>
          <pc:sldMk cId="1164682235" sldId="498"/>
        </pc:sldMkLst>
        <pc:spChg chg="mod">
          <ac:chgData name="Ahmed, Shareef" userId="ce7c6025-ca9f-4b65-b3ee-82447e2e582a" providerId="ADAL" clId="{41DC704E-4A87-4783-B364-AE6C860FCB8A}" dt="2023-10-21T20:00:01.621" v="5350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41DC704E-4A87-4783-B364-AE6C860FCB8A}" dt="2023-10-21T19:55:01.895" v="4782" actId="47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41DC704E-4A87-4783-B364-AE6C860FCB8A}" dt="2023-10-21T19:55:06.508" v="4793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1626398257" sldId="499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528688352" sldId="500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2532594227" sldId="501"/>
        </pc:sldMkLst>
      </pc:sldChg>
      <pc:sldChg chg="addSp modSp add mod">
        <pc:chgData name="Ahmed, Shareef" userId="ce7c6025-ca9f-4b65-b3ee-82447e2e582a" providerId="ADAL" clId="{41DC704E-4A87-4783-B364-AE6C860FCB8A}" dt="2023-10-21T20:00:42.454" v="5354" actId="208"/>
        <pc:sldMkLst>
          <pc:docMk/>
          <pc:sldMk cId="3479317268" sldId="502"/>
        </pc:sldMkLst>
        <pc:spChg chg="mod">
          <ac:chgData name="Ahmed, Shareef" userId="ce7c6025-ca9f-4b65-b3ee-82447e2e582a" providerId="ADAL" clId="{41DC704E-4A87-4783-B364-AE6C860FCB8A}" dt="2023-10-20T19:50:16.937" v="29" actId="20577"/>
          <ac:spMkLst>
            <pc:docMk/>
            <pc:sldMk cId="3479317268" sldId="502"/>
            <ac:spMk id="14" creationId="{61BAF754-FEA3-1960-D522-4BD595B5211F}"/>
          </ac:spMkLst>
        </pc:spChg>
        <pc:cxnChg chg="add mod">
          <ac:chgData name="Ahmed, Shareef" userId="ce7c6025-ca9f-4b65-b3ee-82447e2e582a" providerId="ADAL" clId="{41DC704E-4A87-4783-B364-AE6C860FCB8A}" dt="2023-10-21T20:00:42.454" v="5354" actId="208"/>
          <ac:cxnSpMkLst>
            <pc:docMk/>
            <pc:sldMk cId="3479317268" sldId="502"/>
            <ac:cxnSpMk id="3" creationId="{8745967D-AAEE-39EC-E19A-F50B9ECE9C31}"/>
          </ac:cxnSpMkLst>
        </pc:cxnChg>
      </pc:sldChg>
      <pc:sldChg chg="addSp delSp modSp add mod modAnim">
        <pc:chgData name="Ahmed, Shareef" userId="ce7c6025-ca9f-4b65-b3ee-82447e2e582a" providerId="ADAL" clId="{41DC704E-4A87-4783-B364-AE6C860FCB8A}" dt="2023-10-21T20:05:05.322" v="5370" actId="12385"/>
        <pc:sldMkLst>
          <pc:docMk/>
          <pc:sldMk cId="2172755127" sldId="503"/>
        </pc:sldMkLst>
        <pc:spChg chg="mod">
          <ac:chgData name="Ahmed, Shareef" userId="ce7c6025-ca9f-4b65-b3ee-82447e2e582a" providerId="ADAL" clId="{41DC704E-4A87-4783-B364-AE6C860FCB8A}" dt="2023-10-21T07:46:31.623" v="1363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3:25.154" v="5364" actId="14100"/>
          <ac:spMkLst>
            <pc:docMk/>
            <pc:sldMk cId="2172755127" sldId="503"/>
            <ac:spMk id="3" creationId="{00000000-0000-0000-0000-000000000000}"/>
          </ac:spMkLst>
        </pc:spChg>
        <pc:spChg chg="del">
          <ac:chgData name="Ahmed, Shareef" userId="ce7c6025-ca9f-4b65-b3ee-82447e2e582a" providerId="ADAL" clId="{41DC704E-4A87-4783-B364-AE6C860FCB8A}" dt="2023-10-21T02:02:39.929" v="832" actId="478"/>
          <ac:spMkLst>
            <pc:docMk/>
            <pc:sldMk cId="2172755127" sldId="503"/>
            <ac:spMk id="7" creationId="{A8659737-2876-00FA-1DBF-C309F72C9853}"/>
          </ac:spMkLst>
        </pc:spChg>
        <pc:spChg chg="add mod">
          <ac:chgData name="Ahmed, Shareef" userId="ce7c6025-ca9f-4b65-b3ee-82447e2e582a" providerId="ADAL" clId="{41DC704E-4A87-4783-B364-AE6C860FCB8A}" dt="2023-10-21T02:32:53.727" v="917" actId="1076"/>
          <ac:spMkLst>
            <pc:docMk/>
            <pc:sldMk cId="2172755127" sldId="503"/>
            <ac:spMk id="8" creationId="{EA0BAFD2-046E-23EB-F36A-2CB024C8E3C2}"/>
          </ac:spMkLst>
        </pc:spChg>
        <pc:graphicFrameChg chg="add mod modGraphic">
          <ac:chgData name="Ahmed, Shareef" userId="ce7c6025-ca9f-4b65-b3ee-82447e2e582a" providerId="ADAL" clId="{41DC704E-4A87-4783-B364-AE6C860FCB8A}" dt="2023-10-21T20:05:05.322" v="5370" actId="12385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addSp delSp modSp add mod modAnim">
        <pc:chgData name="Ahmed, Shareef" userId="ce7c6025-ca9f-4b65-b3ee-82447e2e582a" providerId="ADAL" clId="{41DC704E-4A87-4783-B364-AE6C860FCB8A}" dt="2023-10-21T20:06:58.646" v="5378"/>
        <pc:sldMkLst>
          <pc:docMk/>
          <pc:sldMk cId="738851450" sldId="504"/>
        </pc:sldMkLst>
        <pc:spChg chg="add mod">
          <ac:chgData name="Ahmed, Shareef" userId="ce7c6025-ca9f-4b65-b3ee-82447e2e582a" providerId="ADAL" clId="{41DC704E-4A87-4783-B364-AE6C860FCB8A}" dt="2023-10-21T07:28:15.455" v="1233"/>
          <ac:spMkLst>
            <pc:docMk/>
            <pc:sldMk cId="738851450" sldId="504"/>
            <ac:spMk id="3" creationId="{2DB2C6BE-001F-65F5-12B2-08034B87E6EB}"/>
          </ac:spMkLst>
        </pc:spChg>
        <pc:spChg chg="del">
          <ac:chgData name="Ahmed, Shareef" userId="ce7c6025-ca9f-4b65-b3ee-82447e2e582a" providerId="ADAL" clId="{41DC704E-4A87-4783-B364-AE6C860FCB8A}" dt="2023-10-21T07:28:15.077" v="1232" actId="478"/>
          <ac:spMkLst>
            <pc:docMk/>
            <pc:sldMk cId="738851450" sldId="504"/>
            <ac:spMk id="5" creationId="{2ACAE36A-169A-C98E-C570-53FA8C87F269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6" creationId="{39190C41-FD19-C2A9-721A-F5DBEA313F6C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7" creationId="{0D7B1ACA-F752-67F2-4DA0-4EC765850330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8" creationId="{34607A55-9D9E-4ADA-2F54-2F1C0DAF5745}"/>
          </ac:spMkLst>
        </pc:spChg>
        <pc:spChg chg="mod">
          <ac:chgData name="Ahmed, Shareef" userId="ce7c6025-ca9f-4b65-b3ee-82447e2e582a" providerId="ADAL" clId="{41DC704E-4A87-4783-B364-AE6C860FCB8A}" dt="2023-10-21T07:46:39.297" v="1365"/>
          <ac:spMkLst>
            <pc:docMk/>
            <pc:sldMk cId="738851450" sldId="504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1" creationId="{A4AA2859-F84E-BC23-6FAD-B0A026DE46D9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2" creationId="{B6180670-E275-86F4-69C0-0F6BB7BB8842}"/>
          </ac:spMkLst>
        </pc:spChg>
        <pc:spChg chg="mod">
          <ac:chgData name="Ahmed, Shareef" userId="ce7c6025-ca9f-4b65-b3ee-82447e2e582a" providerId="ADAL" clId="{41DC704E-4A87-4783-B364-AE6C860FCB8A}" dt="2023-10-21T07:28:44.060" v="1239" actId="12788"/>
          <ac:spMkLst>
            <pc:docMk/>
            <pc:sldMk cId="738851450" sldId="504"/>
            <ac:spMk id="13" creationId="{FB6A75E8-2F2B-A91F-D5BD-D17ED42975E2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4" creationId="{297E64A7-9841-A4C2-18BA-6971FCE01594}"/>
          </ac:spMkLst>
        </pc:spChg>
        <pc:spChg chg="add mod">
          <ac:chgData name="Ahmed, Shareef" userId="ce7c6025-ca9f-4b65-b3ee-82447e2e582a" providerId="ADAL" clId="{41DC704E-4A87-4783-B364-AE6C860FCB8A}" dt="2023-10-21T20:06:35.515" v="5377" actId="1076"/>
          <ac:spMkLst>
            <pc:docMk/>
            <pc:sldMk cId="738851450" sldId="504"/>
            <ac:spMk id="15" creationId="{038EBF31-163D-ADC2-7AAA-B4A1D6CEA384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6" creationId="{58791A07-7418-455F-CF88-F1DFBA43D25B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7" creationId="{D30A0C9C-456D-D194-A71A-2313E029B447}"/>
          </ac:spMkLst>
        </pc:spChg>
        <pc:graphicFrameChg chg="mod">
          <ac:chgData name="Ahmed, Shareef" userId="ce7c6025-ca9f-4b65-b3ee-82447e2e582a" providerId="ADAL" clId="{41DC704E-4A87-4783-B364-AE6C860FCB8A}" dt="2023-10-21T07:28:37.311" v="1237" actId="1076"/>
          <ac:graphicFrameMkLst>
            <pc:docMk/>
            <pc:sldMk cId="738851450" sldId="504"/>
            <ac:graphicFrameMk id="2" creationId="{263ADBF5-22E1-5094-92D9-D4159320B753}"/>
          </ac:graphicFrameMkLst>
        </pc:graphicFrameChg>
      </pc:sldChg>
      <pc:sldChg chg="modSp add mod">
        <pc:chgData name="Ahmed, Shareef" userId="ce7c6025-ca9f-4b65-b3ee-82447e2e582a" providerId="ADAL" clId="{41DC704E-4A87-4783-B364-AE6C860FCB8A}" dt="2023-10-21T07:46:23.560" v="1354"/>
        <pc:sldMkLst>
          <pc:docMk/>
          <pc:sldMk cId="1819330573" sldId="505"/>
        </pc:sldMkLst>
        <pc:spChg chg="mod">
          <ac:chgData name="Ahmed, Shareef" userId="ce7c6025-ca9f-4b65-b3ee-82447e2e582a" providerId="ADAL" clId="{41DC704E-4A87-4783-B364-AE6C860FCB8A}" dt="2023-10-21T07:46:23.560" v="1354"/>
          <ac:spMkLst>
            <pc:docMk/>
            <pc:sldMk cId="1819330573" sldId="505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6:03.672" v="1177" actId="14100"/>
          <ac:spMkLst>
            <pc:docMk/>
            <pc:sldMk cId="1819330573" sldId="505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3:00.582" v="972" actId="1076"/>
          <ac:spMkLst>
            <pc:docMk/>
            <pc:sldMk cId="1819330573" sldId="505"/>
            <ac:spMk id="7" creationId="{A8659737-2876-00FA-1DBF-C309F72C9853}"/>
          </ac:spMkLst>
        </pc:spChg>
      </pc:sldChg>
      <pc:sldChg chg="addSp delSp modSp add mod modTransition">
        <pc:chgData name="Ahmed, Shareef" userId="ce7c6025-ca9f-4b65-b3ee-82447e2e582a" providerId="ADAL" clId="{41DC704E-4A87-4783-B364-AE6C860FCB8A}" dt="2023-10-21T16:26:28.861" v="2722"/>
        <pc:sldMkLst>
          <pc:docMk/>
          <pc:sldMk cId="612676765" sldId="506"/>
        </pc:sldMkLst>
        <pc:spChg chg="del">
          <ac:chgData name="Ahmed, Shareef" userId="ce7c6025-ca9f-4b65-b3ee-82447e2e582a" providerId="ADAL" clId="{41DC704E-4A87-4783-B364-AE6C860FCB8A}" dt="2023-10-21T16:17:31.200" v="2656" actId="478"/>
          <ac:spMkLst>
            <pc:docMk/>
            <pc:sldMk cId="612676765" sldId="506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7:47.987" v="2661" actId="20577"/>
          <ac:spMkLst>
            <pc:docMk/>
            <pc:sldMk cId="612676765" sldId="506"/>
            <ac:spMk id="18" creationId="{6ADD05E4-056A-3482-93E8-11A2751793E2}"/>
          </ac:spMkLst>
        </pc:spChg>
        <pc:spChg chg="add del mod">
          <ac:chgData name="Ahmed, Shareef" userId="ce7c6025-ca9f-4b65-b3ee-82447e2e582a" providerId="ADAL" clId="{41DC704E-4A87-4783-B364-AE6C860FCB8A}" dt="2023-10-21T16:17:33.214" v="2657" actId="478"/>
          <ac:spMkLst>
            <pc:docMk/>
            <pc:sldMk cId="612676765" sldId="506"/>
            <ac:spMk id="19" creationId="{C42FB6CC-DF18-48B5-C098-614A449A2CDD}"/>
          </ac:spMkLst>
        </pc:spChg>
        <pc:spChg chg="add mod">
          <ac:chgData name="Ahmed, Shareef" userId="ce7c6025-ca9f-4b65-b3ee-82447e2e582a" providerId="ADAL" clId="{41DC704E-4A87-4783-B364-AE6C860FCB8A}" dt="2023-10-21T16:18:05.904" v="2663" actId="1076"/>
          <ac:spMkLst>
            <pc:docMk/>
            <pc:sldMk cId="612676765" sldId="506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7" creationId="{48D21119-C742-A96C-9B4C-EBAE592A5D8E}"/>
          </ac:spMkLst>
        </pc:spChg>
        <pc:grpChg chg="del">
          <ac:chgData name="Ahmed, Shareef" userId="ce7c6025-ca9f-4b65-b3ee-82447e2e582a" providerId="ADAL" clId="{41DC704E-4A87-4783-B364-AE6C860FCB8A}" dt="2023-10-21T16:17:38.989" v="2658" actId="478"/>
          <ac:grpSpMkLst>
            <pc:docMk/>
            <pc:sldMk cId="612676765" sldId="506"/>
            <ac:grpSpMk id="17" creationId="{9E7BBD48-76F3-F09F-1ECE-89A8755C3DE9}"/>
          </ac:grpSpMkLst>
        </pc:grpChg>
        <pc:cxnChg chg="add mod">
          <ac:chgData name="Ahmed, Shareef" userId="ce7c6025-ca9f-4b65-b3ee-82447e2e582a" providerId="ADAL" clId="{41DC704E-4A87-4783-B364-AE6C860FCB8A}" dt="2023-10-21T16:18:12.965" v="2665" actId="14100"/>
          <ac:cxnSpMkLst>
            <pc:docMk/>
            <pc:sldMk cId="612676765" sldId="506"/>
            <ac:cxnSpMk id="25" creationId="{571D991C-4A18-B5F5-2A6D-A1AAC0B25A1A}"/>
          </ac:cxnSpMkLst>
        </pc:cxnChg>
        <pc:cxnChg chg="add mod">
          <ac:chgData name="Ahmed, Shareef" userId="ce7c6025-ca9f-4b65-b3ee-82447e2e582a" providerId="ADAL" clId="{41DC704E-4A87-4783-B364-AE6C860FCB8A}" dt="2023-10-21T16:18:10.188" v="2664" actId="14100"/>
          <ac:cxnSpMkLst>
            <pc:docMk/>
            <pc:sldMk cId="612676765" sldId="506"/>
            <ac:cxnSpMk id="26" creationId="{3BFBA5CD-5898-C1BF-1B1B-9ED8FA6F566B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25:17.147" v="2720" actId="207"/>
        <pc:sldMkLst>
          <pc:docMk/>
          <pc:sldMk cId="4093636347" sldId="507"/>
        </pc:sldMkLst>
        <pc:spChg chg="add mod">
          <ac:chgData name="Ahmed, Shareef" userId="ce7c6025-ca9f-4b65-b3ee-82447e2e582a" providerId="ADAL" clId="{41DC704E-4A87-4783-B364-AE6C860FCB8A}" dt="2023-10-21T16:25:13.046" v="2719" actId="207"/>
          <ac:spMkLst>
            <pc:docMk/>
            <pc:sldMk cId="4093636347" sldId="507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25:17.147" v="2720" actId="207"/>
          <ac:spMkLst>
            <pc:docMk/>
            <pc:sldMk cId="4093636347" sldId="507"/>
            <ac:spMk id="10" creationId="{283CA937-625E-2642-C22B-761364C447D0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7" creationId="{3B77BB3A-920C-B096-8DEE-0BD786F0438B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9" creationId="{DD77EB7E-BE6B-FF35-7663-2AFE36ACB261}"/>
          </ac:spMkLst>
        </pc:spChg>
        <pc:spChg chg="add mod">
          <ac:chgData name="Ahmed, Shareef" userId="ce7c6025-ca9f-4b65-b3ee-82447e2e582a" providerId="ADAL" clId="{41DC704E-4A87-4783-B364-AE6C860FCB8A}" dt="2023-10-21T16:24:25.284" v="2708" actId="20577"/>
          <ac:spMkLst>
            <pc:docMk/>
            <pc:sldMk cId="4093636347" sldId="507"/>
            <ac:spMk id="31" creationId="{70FD5959-95C8-F8F7-7C06-CEBF30380234}"/>
          </ac:spMkLst>
        </pc:spChg>
        <pc:spChg chg="mod">
          <ac:chgData name="Ahmed, Shareef" userId="ce7c6025-ca9f-4b65-b3ee-82447e2e582a" providerId="ADAL" clId="{41DC704E-4A87-4783-B364-AE6C860FCB8A}" dt="2023-10-21T16:21:34.191" v="2671" actId="692"/>
          <ac:spMkLst>
            <pc:docMk/>
            <pc:sldMk cId="4093636347" sldId="507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21:39.123" v="2672" actId="692"/>
          <ac:spMkLst>
            <pc:docMk/>
            <pc:sldMk cId="4093636347" sldId="507"/>
            <ac:spMk id="37" creationId="{48D21119-C742-A96C-9B4C-EBAE592A5D8E}"/>
          </ac:spMkLst>
        </pc:spChg>
        <pc:cxnChg chg="add mod">
          <ac:chgData name="Ahmed, Shareef" userId="ce7c6025-ca9f-4b65-b3ee-82447e2e582a" providerId="ADAL" clId="{41DC704E-4A87-4783-B364-AE6C860FCB8A}" dt="2023-10-21T16:22:31.855" v="2684" actId="14100"/>
          <ac:cxnSpMkLst>
            <pc:docMk/>
            <pc:sldMk cId="4093636347" sldId="507"/>
            <ac:cxnSpMk id="6" creationId="{F27C3D4D-B58B-7916-5BF0-65C433F6B218}"/>
          </ac:cxnSpMkLst>
        </pc:cxnChg>
        <pc:cxnChg chg="add mod">
          <ac:chgData name="Ahmed, Shareef" userId="ce7c6025-ca9f-4b65-b3ee-82447e2e582a" providerId="ADAL" clId="{41DC704E-4A87-4783-B364-AE6C860FCB8A}" dt="2023-10-21T16:22:29.175" v="2683" actId="14100"/>
          <ac:cxnSpMkLst>
            <pc:docMk/>
            <pc:sldMk cId="4093636347" sldId="507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1" creationId="{208218DF-874C-B972-496E-34DEF767A170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24:37.336" v="2711" actId="14100"/>
          <ac:cxnSpMkLst>
            <pc:docMk/>
            <pc:sldMk cId="4093636347" sldId="507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24:55.360" v="2716" actId="14100"/>
          <ac:cxnSpMkLst>
            <pc:docMk/>
            <pc:sldMk cId="4093636347" sldId="507"/>
            <ac:cxnSpMk id="38" creationId="{4192717A-4891-28D0-29CA-2A2F34E5F0F0}"/>
          </ac:cxnSpMkLst>
        </pc:cxnChg>
      </pc:sldChg>
      <pc:sldChg chg="addSp modSp add mod ord">
        <pc:chgData name="Ahmed, Shareef" userId="ce7c6025-ca9f-4b65-b3ee-82447e2e582a" providerId="ADAL" clId="{41DC704E-4A87-4783-B364-AE6C860FCB8A}" dt="2023-10-21T16:22:15.608" v="2681"/>
        <pc:sldMkLst>
          <pc:docMk/>
          <pc:sldMk cId="3655654902" sldId="508"/>
        </pc:sldMkLst>
        <pc:spChg chg="add mod">
          <ac:chgData name="Ahmed, Shareef" userId="ce7c6025-ca9f-4b65-b3ee-82447e2e582a" providerId="ADAL" clId="{41DC704E-4A87-4783-B364-AE6C860FCB8A}" dt="2023-10-21T16:22:06.017" v="2677" actId="20577"/>
          <ac:spMkLst>
            <pc:docMk/>
            <pc:sldMk cId="3655654902" sldId="508"/>
            <ac:spMk id="3" creationId="{246D6727-9E0B-803B-E2BA-30988234EBF8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2" creationId="{299E94C0-67F1-B292-2408-190C75263D87}"/>
          </ac:spMkLst>
        </pc:spChg>
        <pc:cxnChg chg="add mod">
          <ac:chgData name="Ahmed, Shareef" userId="ce7c6025-ca9f-4b65-b3ee-82447e2e582a" providerId="ADAL" clId="{41DC704E-4A87-4783-B364-AE6C860FCB8A}" dt="2023-10-21T16:22:09.163" v="2678" actId="14100"/>
          <ac:cxnSpMkLst>
            <pc:docMk/>
            <pc:sldMk cId="3655654902" sldId="508"/>
            <ac:cxnSpMk id="6" creationId="{772BED33-249D-F9AE-589E-EB6757476B92}"/>
          </ac:cxnSpMkLst>
        </pc:cxnChg>
        <pc:cxnChg chg="add mod">
          <ac:chgData name="Ahmed, Shareef" userId="ce7c6025-ca9f-4b65-b3ee-82447e2e582a" providerId="ADAL" clId="{41DC704E-4A87-4783-B364-AE6C860FCB8A}" dt="2023-10-21T16:22:11.660" v="2679" actId="14100"/>
          <ac:cxnSpMkLst>
            <pc:docMk/>
            <pc:sldMk cId="3655654902" sldId="508"/>
            <ac:cxnSpMk id="7" creationId="{71E10C52-EFA0-F0D7-15A0-312BE15EF4CC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23:47.700" v="2700"/>
        <pc:sldMkLst>
          <pc:docMk/>
          <pc:sldMk cId="1696826650" sldId="509"/>
        </pc:sldMkLst>
        <pc:spChg chg="mod">
          <ac:chgData name="Ahmed, Shareef" userId="ce7c6025-ca9f-4b65-b3ee-82447e2e582a" providerId="ADAL" clId="{41DC704E-4A87-4783-B364-AE6C860FCB8A}" dt="2023-10-21T16:23:45.084" v="2698" actId="1076"/>
          <ac:spMkLst>
            <pc:docMk/>
            <pc:sldMk cId="1696826650" sldId="509"/>
            <ac:spMk id="10" creationId="{283CA937-625E-2642-C22B-761364C447D0}"/>
          </ac:spMkLst>
        </pc:spChg>
        <pc:spChg chg="mod">
          <ac:chgData name="Ahmed, Shareef" userId="ce7c6025-ca9f-4b65-b3ee-82447e2e582a" providerId="ADAL" clId="{41DC704E-4A87-4783-B364-AE6C860FCB8A}" dt="2023-10-21T16:23:26.493" v="2696" actId="207"/>
          <ac:spMkLst>
            <pc:docMk/>
            <pc:sldMk cId="1696826650" sldId="509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23:30.370" v="2697" actId="207"/>
          <ac:spMkLst>
            <pc:docMk/>
            <pc:sldMk cId="1696826650" sldId="509"/>
            <ac:spMk id="43" creationId="{2C5BA7B3-CF45-C3D9-7430-A0FBC2C70F35}"/>
          </ac:spMkLst>
        </pc:sp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4" creationId="{9DA775CE-75B9-800B-2515-BF8C6AF1012E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49:07.282" v="2814" actId="20577"/>
        <pc:sldMkLst>
          <pc:docMk/>
          <pc:sldMk cId="3680326731" sldId="510"/>
        </pc:sldMkLst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10" creationId="{283CA937-625E-2642-C22B-761364C447D0}"/>
          </ac:spMkLst>
        </pc:spChg>
        <pc:spChg chg="add mod">
          <ac:chgData name="Ahmed, Shareef" userId="ce7c6025-ca9f-4b65-b3ee-82447e2e582a" providerId="ADAL" clId="{41DC704E-4A87-4783-B364-AE6C860FCB8A}" dt="2023-10-21T16:49:07.282" v="2814" actId="20577"/>
          <ac:spMkLst>
            <pc:docMk/>
            <pc:sldMk cId="3680326731" sldId="510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20" creationId="{4291C5EE-737D-C6B9-22DA-E5022230CB1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2" creationId="{25C96AD6-7EB9-4BDD-F739-4E2576781618}"/>
          </ac:spMkLst>
        </pc:spChg>
        <pc:spChg chg="mod topLvl">
          <ac:chgData name="Ahmed, Shareef" userId="ce7c6025-ca9f-4b65-b3ee-82447e2e582a" providerId="ADAL" clId="{41DC704E-4A87-4783-B364-AE6C860FCB8A}" dt="2023-10-21T16:31:31.815" v="2764" actId="207"/>
          <ac:spMkLst>
            <pc:docMk/>
            <pc:sldMk cId="3680326731" sldId="510"/>
            <ac:spMk id="23" creationId="{D69D0E23-0093-DC48-5235-4A75ADF876A6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4" creationId="{68EF2D61-4CB2-4BCD-4FA0-4E118297F37D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8" creationId="{625EADA2-CE39-4B94-EEE1-1EFEA2AC572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31:38.389" v="2765" actId="207"/>
          <ac:spMkLst>
            <pc:docMk/>
            <pc:sldMk cId="3680326731" sldId="510"/>
            <ac:spMk id="31" creationId="{70FD5959-95C8-F8F7-7C06-CEBF30380234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2" creationId="{299E94C0-67F1-B292-2408-190C75263D8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4" creationId="{A8D03B0A-660C-53AB-1278-99D0E84F357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7" creationId="{48D21119-C742-A96C-9B4C-EBAE592A5D8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9" creationId="{E198CAB0-FF3F-B140-2DB5-58FAD3BF574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41" creationId="{2E910002-9926-B9E2-34A9-3B7D07265645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43" creationId="{2C5BA7B3-CF45-C3D9-7430-A0FBC2C70F35}"/>
          </ac:spMkLst>
        </pc:spChg>
        <pc:grpChg chg="del">
          <ac:chgData name="Ahmed, Shareef" userId="ce7c6025-ca9f-4b65-b3ee-82447e2e582a" providerId="ADAL" clId="{41DC704E-4A87-4783-B364-AE6C860FCB8A}" dt="2023-10-21T16:30:00.749" v="2743" actId="165"/>
          <ac:grpSpMkLst>
            <pc:docMk/>
            <pc:sldMk cId="3680326731" sldId="510"/>
            <ac:grpSpMk id="21" creationId="{DCD53C59-421F-9FA8-5773-E94CB08BD949}"/>
          </ac:grpSpMkLst>
        </pc:grp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6" creationId="{F27C3D4D-B58B-7916-5BF0-65C433F6B21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5" creationId="{571D991C-4A18-B5F5-2A6D-A1AAC0B25A1A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6" creationId="{3BFBA5CD-5898-C1BF-1B1B-9ED8FA6F566B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36" creationId="{8BDED5BA-026B-C1A6-2F4A-174A92E44BA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8" creationId="{4192717A-4891-28D0-29CA-2A2F34E5F0F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4" creationId="{8667AB61-748F-9814-C861-8906BA8571B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5" creationId="{C4155E3F-C9CE-E1B7-C675-C002D70284EE}"/>
          </ac:cxnSpMkLst>
        </pc:cxnChg>
      </pc:sldChg>
      <pc:sldChg chg="add del">
        <pc:chgData name="Ahmed, Shareef" userId="ce7c6025-ca9f-4b65-b3ee-82447e2e582a" providerId="ADAL" clId="{41DC704E-4A87-4783-B364-AE6C860FCB8A}" dt="2023-10-21T16:27:36.383" v="2726"/>
        <pc:sldMkLst>
          <pc:docMk/>
          <pc:sldMk cId="180953433" sldId="511"/>
        </pc:sldMkLst>
      </pc:sldChg>
      <pc:sldChg chg="add del">
        <pc:chgData name="Ahmed, Shareef" userId="ce7c6025-ca9f-4b65-b3ee-82447e2e582a" providerId="ADAL" clId="{41DC704E-4A87-4783-B364-AE6C860FCB8A}" dt="2023-10-21T16:27:32.253" v="2724"/>
        <pc:sldMkLst>
          <pc:docMk/>
          <pc:sldMk cId="1456441009" sldId="511"/>
        </pc:sldMkLst>
      </pc:sldChg>
      <pc:sldChg chg="modSp add mod ord">
        <pc:chgData name="Ahmed, Shareef" userId="ce7c6025-ca9f-4b65-b3ee-82447e2e582a" providerId="ADAL" clId="{41DC704E-4A87-4783-B364-AE6C860FCB8A}" dt="2023-10-21T16:29:01.741" v="2740"/>
        <pc:sldMkLst>
          <pc:docMk/>
          <pc:sldMk cId="2455118036" sldId="511"/>
        </pc:sldMkLst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8" creationId="{625EADA2-CE39-4B94-EEE1-1EFEA2AC5727}"/>
          </ac:spMkLst>
        </pc:spChg>
      </pc:sldChg>
      <pc:sldChg chg="modSp add del mod">
        <pc:chgData name="Ahmed, Shareef" userId="ce7c6025-ca9f-4b65-b3ee-82447e2e582a" providerId="ADAL" clId="{41DC704E-4A87-4783-B364-AE6C860FCB8A}" dt="2023-10-21T16:34:46.225" v="2792" actId="47"/>
        <pc:sldMkLst>
          <pc:docMk/>
          <pc:sldMk cId="2270798588" sldId="512"/>
        </pc:sldMkLst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3:45.012" v="2786" actId="1076"/>
          <ac:spMkLst>
            <pc:docMk/>
            <pc:sldMk cId="2270798588" sldId="512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4:41.515" v="2791" actId="207"/>
          <ac:spMkLst>
            <pc:docMk/>
            <pc:sldMk cId="2270798588" sldId="512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32:20.054" v="2770" actId="1076"/>
          <ac:spMkLst>
            <pc:docMk/>
            <pc:sldMk cId="2270798588" sldId="512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8" creationId="{625EADA2-CE39-4B94-EEE1-1EFEA2AC5727}"/>
          </ac:spMkLst>
        </pc:sp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36" creationId="{8BDED5BA-026B-C1A6-2F4A-174A92E44BA8}"/>
          </ac:cxnSpMkLst>
        </pc:cxnChg>
      </pc:sldChg>
      <pc:sldChg chg="addSp modSp add mod">
        <pc:chgData name="Ahmed, Shareef" userId="ce7c6025-ca9f-4b65-b3ee-82447e2e582a" providerId="ADAL" clId="{41DC704E-4A87-4783-B364-AE6C860FCB8A}" dt="2023-10-21T16:49:15.230" v="2816" actId="20577"/>
        <pc:sldMkLst>
          <pc:docMk/>
          <pc:sldMk cId="2854844700" sldId="513"/>
        </pc:sldMkLst>
        <pc:spChg chg="mod">
          <ac:chgData name="Ahmed, Shareef" userId="ce7c6025-ca9f-4b65-b3ee-82447e2e582a" providerId="ADAL" clId="{41DC704E-4A87-4783-B364-AE6C860FCB8A}" dt="2023-10-21T16:35:04.836" v="2795" actId="207"/>
          <ac:spMkLst>
            <pc:docMk/>
            <pc:sldMk cId="2854844700" sldId="513"/>
            <ac:spMk id="8" creationId="{2E642944-45F7-0085-D780-385C28827DB3}"/>
          </ac:spMkLst>
        </pc:spChg>
        <pc:spChg chg="add mod">
          <ac:chgData name="Ahmed, Shareef" userId="ce7c6025-ca9f-4b65-b3ee-82447e2e582a" providerId="ADAL" clId="{41DC704E-4A87-4783-B364-AE6C860FCB8A}" dt="2023-10-21T16:33:11.724" v="2778" actId="14100"/>
          <ac:spMkLst>
            <pc:docMk/>
            <pc:sldMk cId="2854844700" sldId="513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15.230" v="2816" actId="20577"/>
          <ac:spMkLst>
            <pc:docMk/>
            <pc:sldMk cId="2854844700" sldId="513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5:00.019" v="2794" actId="207"/>
          <ac:spMkLst>
            <pc:docMk/>
            <pc:sldMk cId="2854844700" sldId="513"/>
            <ac:spMk id="22" creationId="{25C96AD6-7EB9-4BDD-F739-4E2576781618}"/>
          </ac:spMkLst>
        </pc:spChg>
        <pc:cxnChg chg="add mod">
          <ac:chgData name="Ahmed, Shareef" userId="ce7c6025-ca9f-4b65-b3ee-82447e2e582a" providerId="ADAL" clId="{41DC704E-4A87-4783-B364-AE6C860FCB8A}" dt="2023-10-21T16:33:20.613" v="2781" actId="14100"/>
          <ac:cxnSpMkLst>
            <pc:docMk/>
            <pc:sldMk cId="2854844700" sldId="513"/>
            <ac:cxnSpMk id="13" creationId="{18BE1136-C0A0-D16E-45EA-6B8B1BA52845}"/>
          </ac:cxnSpMkLst>
        </pc:cxnChg>
        <pc:cxnChg chg="add mod">
          <ac:chgData name="Ahmed, Shareef" userId="ce7c6025-ca9f-4b65-b3ee-82447e2e582a" providerId="ADAL" clId="{41DC704E-4A87-4783-B364-AE6C860FCB8A}" dt="2023-10-21T16:33:28.327" v="2785" actId="14100"/>
          <ac:cxnSpMkLst>
            <pc:docMk/>
            <pc:sldMk cId="2854844700" sldId="513"/>
            <ac:cxnSpMk id="21" creationId="{343D7561-9717-3F7C-689C-E0A2CDCCF388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36" creationId="{8BDED5BA-026B-C1A6-2F4A-174A92E44BA8}"/>
          </ac:cxnSpMkLst>
        </pc:cxnChg>
      </pc:sldChg>
      <pc:sldChg chg="add del">
        <pc:chgData name="Ahmed, Shareef" userId="ce7c6025-ca9f-4b65-b3ee-82447e2e582a" providerId="ADAL" clId="{41DC704E-4A87-4783-B364-AE6C860FCB8A}" dt="2023-10-21T16:35:45.317" v="2807" actId="47"/>
        <pc:sldMkLst>
          <pc:docMk/>
          <pc:sldMk cId="3532927143" sldId="514"/>
        </pc:sldMkLst>
      </pc:sldChg>
      <pc:sldChg chg="addSp modSp add mod">
        <pc:chgData name="Ahmed, Shareef" userId="ce7c6025-ca9f-4b65-b3ee-82447e2e582a" providerId="ADAL" clId="{41DC704E-4A87-4783-B364-AE6C860FCB8A}" dt="2023-10-21T16:49:38.345" v="2828" actId="20577"/>
        <pc:sldMkLst>
          <pc:docMk/>
          <pc:sldMk cId="2657034552" sldId="515"/>
        </pc:sldMkLst>
        <pc:spChg chg="add mod">
          <ac:chgData name="Ahmed, Shareef" userId="ce7c6025-ca9f-4b65-b3ee-82447e2e582a" providerId="ADAL" clId="{41DC704E-4A87-4783-B364-AE6C860FCB8A}" dt="2023-10-21T16:49:35.437" v="2826" actId="14100"/>
          <ac:spMkLst>
            <pc:docMk/>
            <pc:sldMk cId="2657034552" sldId="515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38.345" v="2828" actId="20577"/>
          <ac:spMkLst>
            <pc:docMk/>
            <pc:sldMk cId="2657034552" sldId="515"/>
            <ac:spMk id="19" creationId="{C1E7662B-FED0-12A0-B63D-68CCA61BE1BB}"/>
          </ac:spMkLst>
        </pc:sp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17" creationId="{8FD483D0-4950-24F5-EA1C-4FC3913FEAC2}"/>
          </ac:cxnSpMkLst>
        </pc:cxn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40" creationId="{A6CAE533-C52E-CAD8-8C3C-2335504EC48D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49:30.090" v="2823" actId="14100"/>
        <pc:sldMkLst>
          <pc:docMk/>
          <pc:sldMk cId="68117162" sldId="516"/>
        </pc:sldMkLst>
        <pc:spChg chg="mod">
          <ac:chgData name="Ahmed, Shareef" userId="ce7c6025-ca9f-4b65-b3ee-82447e2e582a" providerId="ADAL" clId="{41DC704E-4A87-4783-B364-AE6C860FCB8A}" dt="2023-10-21T16:35:56.691" v="2810" actId="207"/>
          <ac:spMkLst>
            <pc:docMk/>
            <pc:sldMk cId="68117162" sldId="516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30.090" v="2823" actId="14100"/>
          <ac:spMkLst>
            <pc:docMk/>
            <pc:sldMk cId="68117162" sldId="516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19.513" v="2818" actId="20577"/>
          <ac:spMkLst>
            <pc:docMk/>
            <pc:sldMk cId="68117162" sldId="516"/>
            <ac:spMk id="19" creationId="{C1E7662B-FED0-12A0-B63D-68CCA61BE1BB}"/>
          </ac:spMkLst>
        </pc:sp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17" creationId="{8FD483D0-4950-24F5-EA1C-4FC3913FEAC2}"/>
          </ac:cxnSpMkLst>
        </pc:cxn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40" creationId="{A6CAE533-C52E-CAD8-8C3C-2335504EC48D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52:47.051" v="2878" actId="1076"/>
        <pc:sldMkLst>
          <pc:docMk/>
          <pc:sldMk cId="462107538" sldId="517"/>
        </pc:sldMkLst>
        <pc:spChg chg="mod">
          <ac:chgData name="Ahmed, Shareef" userId="ce7c6025-ca9f-4b65-b3ee-82447e2e582a" providerId="ADAL" clId="{41DC704E-4A87-4783-B364-AE6C860FCB8A}" dt="2023-10-21T16:51:19.535" v="2836" actId="14100"/>
          <ac:spMkLst>
            <pc:docMk/>
            <pc:sldMk cId="462107538" sldId="517"/>
            <ac:spMk id="18" creationId="{6ADD05E4-056A-3482-93E8-11A2751793E2}"/>
          </ac:spMkLst>
        </pc:spChg>
        <pc:spChg chg="add mod">
          <ac:chgData name="Ahmed, Shareef" userId="ce7c6025-ca9f-4b65-b3ee-82447e2e582a" providerId="ADAL" clId="{41DC704E-4A87-4783-B364-AE6C860FCB8A}" dt="2023-10-21T16:51:33.418" v="2838" actId="1076"/>
          <ac:spMkLst>
            <pc:docMk/>
            <pc:sldMk cId="462107538" sldId="517"/>
            <ac:spMk id="29" creationId="{B6676362-C5A8-1BCE-C1F3-6C0CCD46B747}"/>
          </ac:spMkLst>
        </pc:spChg>
        <pc:spChg chg="add mod">
          <ac:chgData name="Ahmed, Shareef" userId="ce7c6025-ca9f-4b65-b3ee-82447e2e582a" providerId="ADAL" clId="{41DC704E-4A87-4783-B364-AE6C860FCB8A}" dt="2023-10-21T16:51:36.711" v="2840" actId="1076"/>
          <ac:spMkLst>
            <pc:docMk/>
            <pc:sldMk cId="462107538" sldId="517"/>
            <ac:spMk id="35" creationId="{76C75AA4-ADE2-D388-89F1-3F852C850433}"/>
          </ac:spMkLst>
        </pc:spChg>
        <pc:spChg chg="add mod">
          <ac:chgData name="Ahmed, Shareef" userId="ce7c6025-ca9f-4b65-b3ee-82447e2e582a" providerId="ADAL" clId="{41DC704E-4A87-4783-B364-AE6C860FCB8A}" dt="2023-10-21T16:51:43.947" v="2842" actId="1076"/>
          <ac:spMkLst>
            <pc:docMk/>
            <pc:sldMk cId="462107538" sldId="517"/>
            <ac:spMk id="42" creationId="{B836A3E2-264B-21EF-1788-EE4705945EF0}"/>
          </ac:spMkLst>
        </pc:spChg>
        <pc:spChg chg="add mod">
          <ac:chgData name="Ahmed, Shareef" userId="ce7c6025-ca9f-4b65-b3ee-82447e2e582a" providerId="ADAL" clId="{41DC704E-4A87-4783-B364-AE6C860FCB8A}" dt="2023-10-21T16:51:47.384" v="2844" actId="1076"/>
          <ac:spMkLst>
            <pc:docMk/>
            <pc:sldMk cId="462107538" sldId="517"/>
            <ac:spMk id="46" creationId="{69E36E19-BF12-DE57-170F-550FB7FCF926}"/>
          </ac:spMkLst>
        </pc:spChg>
        <pc:spChg chg="add mod">
          <ac:chgData name="Ahmed, Shareef" userId="ce7c6025-ca9f-4b65-b3ee-82447e2e582a" providerId="ADAL" clId="{41DC704E-4A87-4783-B364-AE6C860FCB8A}" dt="2023-10-21T16:51:50.688" v="2846" actId="1076"/>
          <ac:spMkLst>
            <pc:docMk/>
            <pc:sldMk cId="462107538" sldId="517"/>
            <ac:spMk id="47" creationId="{7621FEF0-C7CD-6575-A2E8-E45E5A47DB17}"/>
          </ac:spMkLst>
        </pc:spChg>
        <pc:spChg chg="add mod">
          <ac:chgData name="Ahmed, Shareef" userId="ce7c6025-ca9f-4b65-b3ee-82447e2e582a" providerId="ADAL" clId="{41DC704E-4A87-4783-B364-AE6C860FCB8A}" dt="2023-10-21T16:51:55.623" v="2849" actId="1076"/>
          <ac:spMkLst>
            <pc:docMk/>
            <pc:sldMk cId="462107538" sldId="517"/>
            <ac:spMk id="48" creationId="{957981A1-7369-44DF-535E-7927E832275C}"/>
          </ac:spMkLst>
        </pc:spChg>
        <pc:spChg chg="add mod">
          <ac:chgData name="Ahmed, Shareef" userId="ce7c6025-ca9f-4b65-b3ee-82447e2e582a" providerId="ADAL" clId="{41DC704E-4A87-4783-B364-AE6C860FCB8A}" dt="2023-10-21T16:51:58.573" v="2851" actId="1076"/>
          <ac:spMkLst>
            <pc:docMk/>
            <pc:sldMk cId="462107538" sldId="517"/>
            <ac:spMk id="49" creationId="{F3605ACC-0933-C251-EDFF-AA0B1CE92D21}"/>
          </ac:spMkLst>
        </pc:spChg>
        <pc:spChg chg="add mod">
          <ac:chgData name="Ahmed, Shareef" userId="ce7c6025-ca9f-4b65-b3ee-82447e2e582a" providerId="ADAL" clId="{41DC704E-4A87-4783-B364-AE6C860FCB8A}" dt="2023-10-21T16:52:01.393" v="2853" actId="1076"/>
          <ac:spMkLst>
            <pc:docMk/>
            <pc:sldMk cId="462107538" sldId="517"/>
            <ac:spMk id="50" creationId="{30A7EDD4-FD9D-3AAB-3609-EDEBC1D116E8}"/>
          </ac:spMkLst>
        </pc:spChg>
        <pc:spChg chg="add mod">
          <ac:chgData name="Ahmed, Shareef" userId="ce7c6025-ca9f-4b65-b3ee-82447e2e582a" providerId="ADAL" clId="{41DC704E-4A87-4783-B364-AE6C860FCB8A}" dt="2023-10-21T16:52:08.486" v="2857" actId="20577"/>
          <ac:spMkLst>
            <pc:docMk/>
            <pc:sldMk cId="462107538" sldId="517"/>
            <ac:spMk id="51" creationId="{4049F92D-0AAF-1F47-B28A-9BA8BEF3D406}"/>
          </ac:spMkLst>
        </pc:spChg>
        <pc:spChg chg="add mod">
          <ac:chgData name="Ahmed, Shareef" userId="ce7c6025-ca9f-4b65-b3ee-82447e2e582a" providerId="ADAL" clId="{41DC704E-4A87-4783-B364-AE6C860FCB8A}" dt="2023-10-21T16:52:12.856" v="2859" actId="1076"/>
          <ac:spMkLst>
            <pc:docMk/>
            <pc:sldMk cId="462107538" sldId="517"/>
            <ac:spMk id="52" creationId="{99B91275-86CC-AFDB-AD33-63A0565EC87A}"/>
          </ac:spMkLst>
        </pc:spChg>
        <pc:spChg chg="add mod">
          <ac:chgData name="Ahmed, Shareef" userId="ce7c6025-ca9f-4b65-b3ee-82447e2e582a" providerId="ADAL" clId="{41DC704E-4A87-4783-B364-AE6C860FCB8A}" dt="2023-10-21T16:52:16.894" v="2861" actId="1076"/>
          <ac:spMkLst>
            <pc:docMk/>
            <pc:sldMk cId="462107538" sldId="517"/>
            <ac:spMk id="53" creationId="{ACEF7FCC-63E0-E1AE-01FB-647F2676C939}"/>
          </ac:spMkLst>
        </pc:spChg>
        <pc:spChg chg="add mod">
          <ac:chgData name="Ahmed, Shareef" userId="ce7c6025-ca9f-4b65-b3ee-82447e2e582a" providerId="ADAL" clId="{41DC704E-4A87-4783-B364-AE6C860FCB8A}" dt="2023-10-21T16:52:21.347" v="2863" actId="1076"/>
          <ac:spMkLst>
            <pc:docMk/>
            <pc:sldMk cId="462107538" sldId="517"/>
            <ac:spMk id="54" creationId="{3EEE1BCF-15B9-8D7A-6208-A1DE5DE14916}"/>
          </ac:spMkLst>
        </pc:spChg>
        <pc:spChg chg="add mod">
          <ac:chgData name="Ahmed, Shareef" userId="ce7c6025-ca9f-4b65-b3ee-82447e2e582a" providerId="ADAL" clId="{41DC704E-4A87-4783-B364-AE6C860FCB8A}" dt="2023-10-21T16:52:25.154" v="2865" actId="1076"/>
          <ac:spMkLst>
            <pc:docMk/>
            <pc:sldMk cId="462107538" sldId="517"/>
            <ac:spMk id="55" creationId="{CF6636A4-397F-15A1-92D4-34A16C2EB1B1}"/>
          </ac:spMkLst>
        </pc:spChg>
        <pc:spChg chg="add mod">
          <ac:chgData name="Ahmed, Shareef" userId="ce7c6025-ca9f-4b65-b3ee-82447e2e582a" providerId="ADAL" clId="{41DC704E-4A87-4783-B364-AE6C860FCB8A}" dt="2023-10-21T16:52:27.827" v="2867" actId="1076"/>
          <ac:spMkLst>
            <pc:docMk/>
            <pc:sldMk cId="462107538" sldId="517"/>
            <ac:spMk id="56" creationId="{45E80A57-086E-1077-6133-81098EDB599D}"/>
          </ac:spMkLst>
        </pc:spChg>
        <pc:spChg chg="add mod">
          <ac:chgData name="Ahmed, Shareef" userId="ce7c6025-ca9f-4b65-b3ee-82447e2e582a" providerId="ADAL" clId="{41DC704E-4A87-4783-B364-AE6C860FCB8A}" dt="2023-10-21T16:52:30.304" v="2869" actId="1076"/>
          <ac:spMkLst>
            <pc:docMk/>
            <pc:sldMk cId="462107538" sldId="517"/>
            <ac:spMk id="57" creationId="{BAA23EE2-3690-40F1-FB4B-C552DD713BF3}"/>
          </ac:spMkLst>
        </pc:spChg>
        <pc:spChg chg="add mod">
          <ac:chgData name="Ahmed, Shareef" userId="ce7c6025-ca9f-4b65-b3ee-82447e2e582a" providerId="ADAL" clId="{41DC704E-4A87-4783-B364-AE6C860FCB8A}" dt="2023-10-21T16:52:33.310" v="2871" actId="1076"/>
          <ac:spMkLst>
            <pc:docMk/>
            <pc:sldMk cId="462107538" sldId="517"/>
            <ac:spMk id="58" creationId="{35F7A371-D764-B892-16B3-5AB0B7DDCBC4}"/>
          </ac:spMkLst>
        </pc:spChg>
        <pc:spChg chg="add mod">
          <ac:chgData name="Ahmed, Shareef" userId="ce7c6025-ca9f-4b65-b3ee-82447e2e582a" providerId="ADAL" clId="{41DC704E-4A87-4783-B364-AE6C860FCB8A}" dt="2023-10-21T16:52:37.160" v="2873" actId="1076"/>
          <ac:spMkLst>
            <pc:docMk/>
            <pc:sldMk cId="462107538" sldId="517"/>
            <ac:spMk id="59" creationId="{CD7C836A-5D59-61C1-F6B7-CED97203FB8A}"/>
          </ac:spMkLst>
        </pc:spChg>
        <pc:spChg chg="add del mod">
          <ac:chgData name="Ahmed, Shareef" userId="ce7c6025-ca9f-4b65-b3ee-82447e2e582a" providerId="ADAL" clId="{41DC704E-4A87-4783-B364-AE6C860FCB8A}" dt="2023-10-21T16:52:42.604" v="2876" actId="478"/>
          <ac:spMkLst>
            <pc:docMk/>
            <pc:sldMk cId="462107538" sldId="517"/>
            <ac:spMk id="60" creationId="{33FC501B-A99F-124B-CFE9-8C450DE93036}"/>
          </ac:spMkLst>
        </pc:spChg>
        <pc:spChg chg="add mod">
          <ac:chgData name="Ahmed, Shareef" userId="ce7c6025-ca9f-4b65-b3ee-82447e2e582a" providerId="ADAL" clId="{41DC704E-4A87-4783-B364-AE6C860FCB8A}" dt="2023-10-21T16:52:47.051" v="2878" actId="1076"/>
          <ac:spMkLst>
            <pc:docMk/>
            <pc:sldMk cId="462107538" sldId="517"/>
            <ac:spMk id="61" creationId="{6AD5F0E1-BE4A-13C0-FD11-EABECA7C3062}"/>
          </ac:spMkLst>
        </pc:spChg>
      </pc:sldChg>
      <pc:sldChg chg="addSp delSp modSp add mod">
        <pc:chgData name="Ahmed, Shareef" userId="ce7c6025-ca9f-4b65-b3ee-82447e2e582a" providerId="ADAL" clId="{41DC704E-4A87-4783-B364-AE6C860FCB8A}" dt="2023-10-21T20:04:11.029" v="5369" actId="478"/>
        <pc:sldMkLst>
          <pc:docMk/>
          <pc:sldMk cId="4050879007" sldId="518"/>
        </pc:sldMkLst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" creationId="{5AFFCD08-E41B-E1FA-6072-06EABD79501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8" creationId="{2E642944-45F7-0085-D780-385C28827DB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0" creationId="{283CA937-625E-2642-C22B-761364C447D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2" creationId="{C99CAA53-60B2-2514-CEBC-FF5A8FF8C6E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20:03:59.944" v="5366" actId="14100"/>
          <ac:spMkLst>
            <pc:docMk/>
            <pc:sldMk cId="4050879007" sldId="518"/>
            <ac:spMk id="18" creationId="{6ADD05E4-056A-3482-93E8-11A2751793E2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9" creationId="{C1E7662B-FED0-12A0-B63D-68CCA61BE1BB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0" creationId="{4291C5EE-737D-C6B9-22DA-E5022230C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2" creationId="{25C96AD6-7EB9-4BDD-F739-4E257678161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3" creationId="{D69D0E23-0093-DC48-5235-4A75ADF876A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4" creationId="{68EF2D61-4CB2-4BCD-4FA0-4E118297F37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8" creationId="{625EADA2-CE39-4B94-EEE1-1EFEA2AC572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9" creationId="{B6676362-C5A8-1BCE-C1F3-6C0CCD46B7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0" creationId="{B17680E0-B78C-B8A1-11B0-4E02601CD2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1" creationId="{70FD5959-95C8-F8F7-7C06-CEBF3038023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2" creationId="{299E94C0-67F1-B292-2408-190C75263D8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4" creationId="{A8D03B0A-660C-53AB-1278-99D0E84F357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5" creationId="{76C75AA4-ADE2-D388-89F1-3F852C85043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7" creationId="{48D21119-C742-A96C-9B4C-EBAE592A5D8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9" creationId="{E198CAB0-FF3F-B140-2DB5-58FAD3BF574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1" creationId="{2E910002-9926-B9E2-34A9-3B7D0726564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2" creationId="{B836A3E2-264B-21EF-1788-EE4705945EF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3" creationId="{2C5BA7B3-CF45-C3D9-7430-A0FBC2C70F3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6" creationId="{69E36E19-BF12-DE57-170F-550FB7FCF92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7" creationId="{7621FEF0-C7CD-6575-A2E8-E45E5A47D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8" creationId="{957981A1-7369-44DF-535E-7927E832275C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9" creationId="{F3605ACC-0933-C251-EDFF-AA0B1CE92D2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0" creationId="{30A7EDD4-FD9D-3AAB-3609-EDEBC1D116E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1" creationId="{4049F92D-0AAF-1F47-B28A-9BA8BEF3D40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2" creationId="{99B91275-86CC-AFDB-AD33-63A0565EC87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3" creationId="{ACEF7FCC-63E0-E1AE-01FB-647F2676C939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4" creationId="{3EEE1BCF-15B9-8D7A-6208-A1DE5DE1491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5" creationId="{CF6636A4-397F-15A1-92D4-34A16C2EB1B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6" creationId="{45E80A57-086E-1077-6133-81098EDB599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7" creationId="{BAA23EE2-3690-40F1-FB4B-C552DD713BF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8" creationId="{35F7A371-D764-B892-16B3-5AB0B7DDCBC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9" creationId="{CD7C836A-5D59-61C1-F6B7-CED97203FB8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61" creationId="{6AD5F0E1-BE4A-13C0-FD11-EABECA7C3062}"/>
          </ac:spMkLst>
        </pc:spChg>
        <pc:spChg chg="add del mod">
          <ac:chgData name="Ahmed, Shareef" userId="ce7c6025-ca9f-4b65-b3ee-82447e2e582a" providerId="ADAL" clId="{41DC704E-4A87-4783-B364-AE6C860FCB8A}" dt="2023-10-21T20:04:11.029" v="5369" actId="478"/>
          <ac:spMkLst>
            <pc:docMk/>
            <pc:sldMk cId="4050879007" sldId="518"/>
            <ac:spMk id="63" creationId="{567B16B0-74AE-3270-9153-C15599F4D013}"/>
          </ac:spMkLst>
        </pc:spChg>
        <pc:graphicFrameChg chg="add mod modGraphic">
          <ac:chgData name="Ahmed, Shareef" userId="ce7c6025-ca9f-4b65-b3ee-82447e2e582a" providerId="ADAL" clId="{41DC704E-4A87-4783-B364-AE6C860FCB8A}" dt="2023-10-21T17:05:26.484" v="2913" actId="1076"/>
          <ac:graphicFrameMkLst>
            <pc:docMk/>
            <pc:sldMk cId="4050879007" sldId="518"/>
            <ac:graphicFrameMk id="62" creationId="{609E16DD-DCE1-BFE8-C762-8DD4EEC67D45}"/>
          </ac:graphicFrameMkLst>
        </pc:graphicFrameChg>
        <pc:picChg chg="add mod">
          <ac:chgData name="Ahmed, Shareef" userId="ce7c6025-ca9f-4b65-b3ee-82447e2e582a" providerId="ADAL" clId="{41DC704E-4A87-4783-B364-AE6C860FCB8A}" dt="2023-10-21T17:05:33.834" v="2914" actId="1076"/>
          <ac:picMkLst>
            <pc:docMk/>
            <pc:sldMk cId="4050879007" sldId="518"/>
            <ac:picMk id="60" creationId="{1B715A87-4330-25D8-9061-10F5F8857D68}"/>
          </ac:picMkLst>
        </pc:pic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6" creationId="{F27C3D4D-B58B-7916-5BF0-65C433F6B21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7" creationId="{B889E549-AE37-F209-E310-5A000A8E243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9" creationId="{EEE67B84-1855-872E-251C-6CBA4F176567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1" creationId="{208218DF-874C-B972-496E-34DEF767A1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3" creationId="{18BE1136-C0A0-D16E-45EA-6B8B1BA52845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4" creationId="{9DA775CE-75B9-800B-2515-BF8C6AF1012E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5" creationId="{FDF09E9D-B1BC-DE6F-2633-8CDAF83996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7" creationId="{8FD483D0-4950-24F5-EA1C-4FC3913FEAC2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1" creationId="{343D7561-9717-3F7C-689C-E0A2CDCCF38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5" creationId="{571D991C-4A18-B5F5-2A6D-A1AAC0B25A1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6" creationId="{3BFBA5CD-5898-C1BF-1B1B-9ED8FA6F566B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7" creationId="{AB6308D7-E3C7-E1A2-0810-74F45C0FADB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3" creationId="{C7BAEC27-A07B-63CD-CBEF-50E9BEDFC4F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6" creationId="{8BDED5BA-026B-C1A6-2F4A-174A92E44BA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8" creationId="{4192717A-4891-28D0-29CA-2A2F34E5F0F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0" creationId="{A6CAE533-C52E-CAD8-8C3C-2335504EC48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4" creationId="{8667AB61-748F-9814-C861-8906BA8571B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5" creationId="{C4155E3F-C9CE-E1B7-C675-C002D70284EE}"/>
          </ac:cxnSpMkLst>
        </pc:cxnChg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Ahmed, Shareef" userId="ce7c6025-ca9f-4b65-b3ee-82447e2e582a" providerId="ADAL" clId="{97817EF0-D8B1-4C2B-B633-FE424D0D59BF}"/>
    <pc:docChg chg="undo redo custSel addSld delSld modSld sldOrd">
      <pc:chgData name="Ahmed, Shareef" userId="ce7c6025-ca9f-4b65-b3ee-82447e2e582a" providerId="ADAL" clId="{97817EF0-D8B1-4C2B-B633-FE424D0D59BF}" dt="2023-10-18T22:16:03.215" v="11388" actId="20577"/>
      <pc:docMkLst>
        <pc:docMk/>
      </pc:docMkLst>
      <pc:sldChg chg="modSp mod">
        <pc:chgData name="Ahmed, Shareef" userId="ce7c6025-ca9f-4b65-b3ee-82447e2e582a" providerId="ADAL" clId="{97817EF0-D8B1-4C2B-B633-FE424D0D59BF}" dt="2023-10-15T20:27:25.156" v="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97817EF0-D8B1-4C2B-B633-FE424D0D59BF}" dt="2023-10-15T20:27:25.156" v="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 modAnim">
        <pc:chgData name="Ahmed, Shareef" userId="ce7c6025-ca9f-4b65-b3ee-82447e2e582a" providerId="ADAL" clId="{97817EF0-D8B1-4C2B-B633-FE424D0D59BF}" dt="2023-10-18T06:04:54.327" v="10914" actId="207"/>
        <pc:sldMkLst>
          <pc:docMk/>
          <pc:sldMk cId="1561509625" sldId="259"/>
        </pc:sldMkLst>
        <pc:spChg chg="mod">
          <ac:chgData name="Ahmed, Shareef" userId="ce7c6025-ca9f-4b65-b3ee-82447e2e582a" providerId="ADAL" clId="{97817EF0-D8B1-4C2B-B633-FE424D0D59BF}" dt="2023-10-18T02:13:54.850" v="6090" actId="403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04:54.327" v="10914" actId="207"/>
          <ac:spMkLst>
            <pc:docMk/>
            <pc:sldMk cId="1561509625" sldId="259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5:20.250" v="386" actId="20577"/>
          <ac:graphicFrameMkLst>
            <pc:docMk/>
            <pc:sldMk cId="1561509625" sldId="259"/>
            <ac:graphicFrameMk id="6" creationId="{44544C60-14F3-F36F-01FE-F9E24571F871}"/>
          </ac:graphicFrameMkLst>
        </pc:graphicFrameChg>
        <pc:picChg chg="add del mod">
          <ac:chgData name="Ahmed, Shareef" userId="ce7c6025-ca9f-4b65-b3ee-82447e2e582a" providerId="ADAL" clId="{97817EF0-D8B1-4C2B-B633-FE424D0D59BF}" dt="2023-10-16T04:33:23.908" v="355" actId="478"/>
          <ac:picMkLst>
            <pc:docMk/>
            <pc:sldMk cId="1561509625" sldId="259"/>
            <ac:picMk id="7" creationId="{F064F104-7817-1A98-2E46-E9A84FCA050E}"/>
          </ac:picMkLst>
        </pc:picChg>
      </pc:sldChg>
      <pc:sldChg chg="addSp delSp modSp mod delAnim modAnim">
        <pc:chgData name="Ahmed, Shareef" userId="ce7c6025-ca9f-4b65-b3ee-82447e2e582a" providerId="ADAL" clId="{97817EF0-D8B1-4C2B-B633-FE424D0D59BF}" dt="2023-10-18T19:01:58.097" v="11313" actId="20577"/>
        <pc:sldMkLst>
          <pc:docMk/>
          <pc:sldMk cId="1922313891" sldId="333"/>
        </pc:sldMkLst>
        <pc:spChg chg="mod">
          <ac:chgData name="Ahmed, Shareef" userId="ce7c6025-ca9f-4b65-b3ee-82447e2e582a" providerId="ADAL" clId="{97817EF0-D8B1-4C2B-B633-FE424D0D59BF}" dt="2023-10-16T16:42:13.297" v="4684" actId="1076"/>
          <ac:spMkLst>
            <pc:docMk/>
            <pc:sldMk cId="1922313891" sldId="33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6T16:05:21.853" v="3592" actId="478"/>
          <ac:spMkLst>
            <pc:docMk/>
            <pc:sldMk cId="1922313891" sldId="333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6T17:32:09.806" v="5241" actId="20577"/>
          <ac:spMkLst>
            <pc:docMk/>
            <pc:sldMk cId="1922313891" sldId="333"/>
            <ac:spMk id="6" creationId="{7EED2F64-5555-768B-CAE2-00E595BE90D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3" creationId="{CD6B31F4-BAC1-573F-5B9F-89D140118594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4" creationId="{9281C3F1-BADA-580E-223A-80C600DD237E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5" creationId="{EF3E3A19-90BB-66E5-F5BA-36F1A789AD7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6" creationId="{A014A442-90C6-C6CD-46A2-E8F23AB2A49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7" creationId="{5F4C2534-6238-3309-49AC-38196EA1454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21" creationId="{5BA5EAD0-FC53-3AA7-FF09-95025DEE204B}"/>
          </ac:spMkLst>
        </pc:spChg>
        <pc:spChg chg="add mod">
          <ac:chgData name="Ahmed, Shareef" userId="ce7c6025-ca9f-4b65-b3ee-82447e2e582a" providerId="ADAL" clId="{97817EF0-D8B1-4C2B-B633-FE424D0D59BF}" dt="2023-10-18T19:01:54.115" v="11308" actId="20577"/>
          <ac:spMkLst>
            <pc:docMk/>
            <pc:sldMk cId="1922313891" sldId="333"/>
            <ac:spMk id="29" creationId="{0C4ECB38-3868-C356-182E-66CDB9B0198C}"/>
          </ac:spMkLst>
        </pc:spChg>
        <pc:spChg chg="add mod">
          <ac:chgData name="Ahmed, Shareef" userId="ce7c6025-ca9f-4b65-b3ee-82447e2e582a" providerId="ADAL" clId="{97817EF0-D8B1-4C2B-B633-FE424D0D59BF}" dt="2023-10-18T19:01:58.097" v="11313" actId="20577"/>
          <ac:spMkLst>
            <pc:docMk/>
            <pc:sldMk cId="1922313891" sldId="333"/>
            <ac:spMk id="30" creationId="{544CFC89-1CE3-A1B6-B87C-370915B522D4}"/>
          </ac:spMkLst>
        </pc:sp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7" creationId="{63EF1032-DED1-5BF1-78B4-6B517CC155FF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9" creationId="{78B66829-843F-B58D-015A-9A37A94D5BA3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11" creationId="{00E41122-E0DB-41AF-79F4-8296DD0CB61F}"/>
          </ac:cxnSpMkLst>
        </pc:cxnChg>
      </pc:sldChg>
      <pc:sldChg chg="addSp modSp mod">
        <pc:chgData name="Ahmed, Shareef" userId="ce7c6025-ca9f-4b65-b3ee-82447e2e582a" providerId="ADAL" clId="{97817EF0-D8B1-4C2B-B633-FE424D0D59BF}" dt="2023-10-18T02:15:02.863" v="6146" actId="207"/>
        <pc:sldMkLst>
          <pc:docMk/>
          <pc:sldMk cId="2231167726" sldId="396"/>
        </pc:sldMkLst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2" creationId="{5558B01D-1F21-E4E2-72FC-AF374679CF33}"/>
          </ac:spMkLst>
        </pc:spChg>
        <pc:spChg chg="mod">
          <ac:chgData name="Ahmed, Shareef" userId="ce7c6025-ca9f-4b65-b3ee-82447e2e582a" providerId="ADAL" clId="{97817EF0-D8B1-4C2B-B633-FE424D0D59BF}" dt="2023-10-18T02:15:02.863" v="6146" actId="207"/>
          <ac:spMkLst>
            <pc:docMk/>
            <pc:sldMk cId="2231167726" sldId="396"/>
            <ac:spMk id="3" creationId="{87151E1C-9781-A1D4-9F48-CCA72EDC4B22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5" creationId="{DCB2C7EE-5584-294C-EF32-99BD8C945AF6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6" creationId="{25834589-11F0-7A8C-137E-D1FEB32CAA9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7" creationId="{F08283AB-E434-2239-2C6D-6EEE77D4DE1C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8" creationId="{C0DF5942-AD7D-8705-8E11-9426BBA2F513}"/>
          </ac:spMkLst>
        </pc:spChg>
        <pc:spChg chg="mod">
          <ac:chgData name="Ahmed, Shareef" userId="ce7c6025-ca9f-4b65-b3ee-82447e2e582a" providerId="ADAL" clId="{97817EF0-D8B1-4C2B-B633-FE424D0D59BF}" dt="2023-10-16T05:39:28.151" v="807" actId="20577"/>
          <ac:spMkLst>
            <pc:docMk/>
            <pc:sldMk cId="2231167726" sldId="396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1" creationId="{FFA53A23-87C0-D594-B3EA-C757393F0501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2" creationId="{1C0AE249-3D51-1349-2B23-AEB64FA67C2F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3" creationId="{7D764927-8E2D-9C47-5584-8002223D0877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4" creationId="{3AB1DC11-B586-5D36-2771-9B7E861787AB}"/>
          </ac:spMkLst>
        </pc:spChg>
        <pc:grpChg chg="add mod">
          <ac:chgData name="Ahmed, Shareef" userId="ce7c6025-ca9f-4b65-b3ee-82447e2e582a" providerId="ADAL" clId="{97817EF0-D8B1-4C2B-B633-FE424D0D59BF}" dt="2023-10-16T06:33:09.945" v="1510" actId="164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del">
        <pc:chgData name="Ahmed, Shareef" userId="ce7c6025-ca9f-4b65-b3ee-82447e2e582a" providerId="ADAL" clId="{97817EF0-D8B1-4C2B-B633-FE424D0D59BF}" dt="2023-10-16T04:35:35.950" v="388" actId="2696"/>
        <pc:sldMkLst>
          <pc:docMk/>
          <pc:sldMk cId="3507268662" sldId="426"/>
        </pc:sldMkLst>
      </pc:sldChg>
      <pc:sldChg chg="addSp delSp modSp mod modAnim">
        <pc:chgData name="Ahmed, Shareef" userId="ce7c6025-ca9f-4b65-b3ee-82447e2e582a" providerId="ADAL" clId="{97817EF0-D8B1-4C2B-B633-FE424D0D59BF}" dt="2023-10-18T03:39:19.951" v="7718" actId="255"/>
        <pc:sldMkLst>
          <pc:docMk/>
          <pc:sldMk cId="573451559" sldId="428"/>
        </pc:sldMkLst>
        <pc:spChg chg="add mod">
          <ac:chgData name="Ahmed, Shareef" userId="ce7c6025-ca9f-4b65-b3ee-82447e2e582a" providerId="ADAL" clId="{97817EF0-D8B1-4C2B-B633-FE424D0D59BF}" dt="2023-10-18T03:39:19.951" v="7718" actId="255"/>
          <ac:spMkLst>
            <pc:docMk/>
            <pc:sldMk cId="573451559" sldId="428"/>
            <ac:spMk id="2" creationId="{C6066B5C-E1B2-E939-E1E2-F16E6187831A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8" creationId="{59EA7333-E84F-AC4E-787C-BFD68BEC18A3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97817EF0-D8B1-4C2B-B633-FE424D0D59BF}" dt="2023-10-18T02:17:43.537" v="6148" actId="403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6T15:25:48.625" v="2891" actId="478"/>
          <ac:spMkLst>
            <pc:docMk/>
            <pc:sldMk cId="573451559" sldId="428"/>
            <ac:spMk id="42" creationId="{D48A3E55-8BA0-E87A-8041-75458170C800}"/>
          </ac:spMkLst>
        </pc:sp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3" creationId="{9A35DF12-1FA4-B487-F7EA-7FA07255E54F}"/>
          </ac:picMkLst>
        </pc:pic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7" creationId="{D9C9D559-43CE-1D62-8400-9638AD076192}"/>
          </ac:picMkLst>
        </pc:picChg>
      </pc:sldChg>
      <pc:sldChg chg="delSp modSp mod">
        <pc:chgData name="Ahmed, Shareef" userId="ce7c6025-ca9f-4b65-b3ee-82447e2e582a" providerId="ADAL" clId="{97817EF0-D8B1-4C2B-B633-FE424D0D59BF}" dt="2023-10-18T06:05:46.286" v="10942" actId="20577"/>
        <pc:sldMkLst>
          <pc:docMk/>
          <pc:sldMk cId="1551683505" sldId="438"/>
        </pc:sldMkLst>
        <pc:spChg chg="mod">
          <ac:chgData name="Ahmed, Shareef" userId="ce7c6025-ca9f-4b65-b3ee-82447e2e582a" providerId="ADAL" clId="{97817EF0-D8B1-4C2B-B633-FE424D0D59BF}" dt="2023-10-18T06:05:46.286" v="10942" actId="20577"/>
          <ac:spMkLst>
            <pc:docMk/>
            <pc:sldMk cId="1551683505" sldId="438"/>
            <ac:spMk id="2" creationId="{3B82C681-E4F0-A0DE-E1BD-435A7BE1293A}"/>
          </ac:spMkLst>
        </pc:spChg>
        <pc:spChg chg="mod">
          <ac:chgData name="Ahmed, Shareef" userId="ce7c6025-ca9f-4b65-b3ee-82447e2e582a" providerId="ADAL" clId="{97817EF0-D8B1-4C2B-B633-FE424D0D59BF}" dt="2023-10-16T04:42:16.515" v="422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04:42:21.624" v="423" actId="478"/>
          <ac:spMkLst>
            <pc:docMk/>
            <pc:sldMk cId="1551683505" sldId="438"/>
            <ac:spMk id="16" creationId="{C7674C55-4F85-ADF5-836E-90FDF3025128}"/>
          </ac:spMkLst>
        </pc:spChg>
        <pc:grpChg chg="del">
          <ac:chgData name="Ahmed, Shareef" userId="ce7c6025-ca9f-4b65-b3ee-82447e2e582a" providerId="ADAL" clId="{97817EF0-D8B1-4C2B-B633-FE424D0D59BF}" dt="2023-10-16T04:42:23.406" v="424" actId="478"/>
          <ac:grpSpMkLst>
            <pc:docMk/>
            <pc:sldMk cId="1551683505" sldId="438"/>
            <ac:grpSpMk id="14" creationId="{E3888F7E-1893-BA1D-9088-299D31FBCA0B}"/>
          </ac:grpSpMkLst>
        </pc:grpChg>
        <pc:graphicFrameChg chg="del">
          <ac:chgData name="Ahmed, Shareef" userId="ce7c6025-ca9f-4b65-b3ee-82447e2e582a" providerId="ADAL" clId="{97817EF0-D8B1-4C2B-B633-FE424D0D59BF}" dt="2023-10-16T04:42:21.624" v="423" actId="478"/>
          <ac:graphicFrameMkLst>
            <pc:docMk/>
            <pc:sldMk cId="1551683505" sldId="438"/>
            <ac:graphicFrameMk id="5" creationId="{EF42D6BF-7E6C-57C0-B4E3-1BA3102B538A}"/>
          </ac:graphicFrameMkLst>
        </pc:graphicFrameChg>
      </pc:sldChg>
      <pc:sldChg chg="addSp delSp modSp mod">
        <pc:chgData name="Ahmed, Shareef" userId="ce7c6025-ca9f-4b65-b3ee-82447e2e582a" providerId="ADAL" clId="{97817EF0-D8B1-4C2B-B633-FE424D0D59BF}" dt="2023-10-16T16:41:52.545" v="4680" actId="255"/>
        <pc:sldMkLst>
          <pc:docMk/>
          <pc:sldMk cId="3344521910" sldId="439"/>
        </pc:sldMkLst>
        <pc:spChg chg="mod">
          <ac:chgData name="Ahmed, Shareef" userId="ce7c6025-ca9f-4b65-b3ee-82447e2e582a" providerId="ADAL" clId="{97817EF0-D8B1-4C2B-B633-FE424D0D59BF}" dt="2023-10-16T16:41:52.545" v="4680" actId="255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21:20.388" v="1607"/>
          <ac:spMkLst>
            <pc:docMk/>
            <pc:sldMk cId="3344521910" sldId="439"/>
            <ac:spMk id="3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16T13:35:24.831" v="1837" actId="478"/>
          <ac:spMkLst>
            <pc:docMk/>
            <pc:sldMk cId="3344521910" sldId="439"/>
            <ac:spMk id="7" creationId="{89A38E6F-91E1-294D-B633-69D91E5361DE}"/>
          </ac:spMkLst>
        </pc:spChg>
        <pc:spChg chg="add del mod">
          <ac:chgData name="Ahmed, Shareef" userId="ce7c6025-ca9f-4b65-b3ee-82447e2e582a" providerId="ADAL" clId="{97817EF0-D8B1-4C2B-B633-FE424D0D59BF}" dt="2023-10-16T13:24:17.653" v="1693" actId="478"/>
          <ac:spMkLst>
            <pc:docMk/>
            <pc:sldMk cId="3344521910" sldId="439"/>
            <ac:spMk id="9" creationId="{A2DFE3CA-0695-0F77-5B18-4D5B65B2ABF9}"/>
          </ac:spMkLst>
        </pc:spChg>
        <pc:spChg chg="add del mod">
          <ac:chgData name="Ahmed, Shareef" userId="ce7c6025-ca9f-4b65-b3ee-82447e2e582a" providerId="ADAL" clId="{97817EF0-D8B1-4C2B-B633-FE424D0D59BF}" dt="2023-10-16T13:25:32.618" v="1703"/>
          <ac:spMkLst>
            <pc:docMk/>
            <pc:sldMk cId="3344521910" sldId="439"/>
            <ac:spMk id="12" creationId="{72B556F3-FE3D-761A-4CB7-889F5DBCC9DD}"/>
          </ac:spMkLst>
        </pc:spChg>
        <pc:spChg chg="add del mod">
          <ac:chgData name="Ahmed, Shareef" userId="ce7c6025-ca9f-4b65-b3ee-82447e2e582a" providerId="ADAL" clId="{97817EF0-D8B1-4C2B-B633-FE424D0D59BF}" dt="2023-10-16T13:26:00.852" v="1707"/>
          <ac:spMkLst>
            <pc:docMk/>
            <pc:sldMk cId="3344521910" sldId="439"/>
            <ac:spMk id="15" creationId="{7C6547CD-7742-F3AE-5059-7230C8117122}"/>
          </ac:spMkLst>
        </pc:spChg>
        <pc:spChg chg="add del mod">
          <ac:chgData name="Ahmed, Shareef" userId="ce7c6025-ca9f-4b65-b3ee-82447e2e582a" providerId="ADAL" clId="{97817EF0-D8B1-4C2B-B633-FE424D0D59BF}" dt="2023-10-16T13:26:40.814" v="1710"/>
          <ac:spMkLst>
            <pc:docMk/>
            <pc:sldMk cId="3344521910" sldId="439"/>
            <ac:spMk id="18" creationId="{79B4AF89-3DB0-70CF-C561-B8C4AFB48234}"/>
          </ac:spMkLst>
        </pc:spChg>
        <pc:graphicFrameChg chg="del">
          <ac:chgData name="Ahmed, Shareef" userId="ce7c6025-ca9f-4b65-b3ee-82447e2e582a" providerId="ADAL" clId="{97817EF0-D8B1-4C2B-B633-FE424D0D59BF}" dt="2023-10-16T13:19:45.557" v="1602" actId="478"/>
          <ac:graphicFrameMkLst>
            <pc:docMk/>
            <pc:sldMk cId="3344521910" sldId="439"/>
            <ac:graphicFrameMk id="6" creationId="{00A8236C-8CE3-0385-3584-53A3FEF9E468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36.633" v="1840" actId="14100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5:32.618" v="1703"/>
          <ac:graphicFrameMkLst>
            <pc:docMk/>
            <pc:sldMk cId="3344521910" sldId="439"/>
            <ac:graphicFrameMk id="11" creationId="{62E99487-D345-91B8-E05D-F3C25296107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3" creationId="{8A02D470-A9EC-BFB8-5D1A-6625EB64695C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4" creationId="{4D186921-0BA2-B96F-A6CE-F4FB50800A99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6" creationId="{9368E466-6FD6-736F-E3CC-9134304C5F1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7" creationId="{7A922150-08EA-29FB-4995-7F3FBF6B55E0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52.027" v="1842" actId="14100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6:02.129" v="1844" actId="113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43:28.681" v="1961" actId="1076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add del mod">
          <ac:chgData name="Ahmed, Shareef" userId="ce7c6025-ca9f-4b65-b3ee-82447e2e582a" providerId="ADAL" clId="{97817EF0-D8B1-4C2B-B633-FE424D0D59BF}" dt="2023-10-16T13:58:16.769" v="2357" actId="478"/>
          <ac:cxnSpMkLst>
            <pc:docMk/>
            <pc:sldMk cId="3344521910" sldId="439"/>
            <ac:cxnSpMk id="22" creationId="{877B4802-672C-69EA-1099-7B315C47416A}"/>
          </ac:cxnSpMkLst>
        </pc:cxnChg>
        <pc:cxnChg chg="add mod">
          <ac:chgData name="Ahmed, Shareef" userId="ce7c6025-ca9f-4b65-b3ee-82447e2e582a" providerId="ADAL" clId="{97817EF0-D8B1-4C2B-B633-FE424D0D59BF}" dt="2023-10-16T13:57:53.676" v="2354" actId="1076"/>
          <ac:cxnSpMkLst>
            <pc:docMk/>
            <pc:sldMk cId="3344521910" sldId="439"/>
            <ac:cxnSpMk id="26" creationId="{6982D1B9-73F9-1589-C7CC-DAEE5AF9C83F}"/>
          </ac:cxnSpMkLst>
        </pc:cxnChg>
        <pc:cxnChg chg="add mod">
          <ac:chgData name="Ahmed, Shareef" userId="ce7c6025-ca9f-4b65-b3ee-82447e2e582a" providerId="ADAL" clId="{97817EF0-D8B1-4C2B-B633-FE424D0D59BF}" dt="2023-10-16T13:42:38.042" v="1951" actId="14100"/>
          <ac:cxnSpMkLst>
            <pc:docMk/>
            <pc:sldMk cId="3344521910" sldId="439"/>
            <ac:cxnSpMk id="27" creationId="{6A283254-EC8B-D481-9C95-198714FC604D}"/>
          </ac:cxnSpMkLst>
        </pc:cxnChg>
        <pc:cxnChg chg="add mod">
          <ac:chgData name="Ahmed, Shareef" userId="ce7c6025-ca9f-4b65-b3ee-82447e2e582a" providerId="ADAL" clId="{97817EF0-D8B1-4C2B-B633-FE424D0D59BF}" dt="2023-10-16T13:42:50.576" v="1954" actId="14100"/>
          <ac:cxnSpMkLst>
            <pc:docMk/>
            <pc:sldMk cId="3344521910" sldId="439"/>
            <ac:cxnSpMk id="29" creationId="{B53394C1-E530-A678-5CDE-C78579246A8E}"/>
          </ac:cxnSpMkLst>
        </pc:cxnChg>
        <pc:cxnChg chg="add mod">
          <ac:chgData name="Ahmed, Shareef" userId="ce7c6025-ca9f-4b65-b3ee-82447e2e582a" providerId="ADAL" clId="{97817EF0-D8B1-4C2B-B633-FE424D0D59BF}" dt="2023-10-16T13:43:06.632" v="1957" actId="14100"/>
          <ac:cxnSpMkLst>
            <pc:docMk/>
            <pc:sldMk cId="3344521910" sldId="439"/>
            <ac:cxnSpMk id="31" creationId="{267BB436-FFAE-71F7-D750-829137D65CD1}"/>
          </ac:cxnSpMkLst>
        </pc:cxnChg>
        <pc:cxnChg chg="add mod">
          <ac:chgData name="Ahmed, Shareef" userId="ce7c6025-ca9f-4b65-b3ee-82447e2e582a" providerId="ADAL" clId="{97817EF0-D8B1-4C2B-B633-FE424D0D59BF}" dt="2023-10-16T13:43:21.850" v="1960" actId="14100"/>
          <ac:cxnSpMkLst>
            <pc:docMk/>
            <pc:sldMk cId="3344521910" sldId="439"/>
            <ac:cxnSpMk id="33" creationId="{F7C3D5B6-B06A-4485-BCD5-C0EBC664D745}"/>
          </ac:cxnSpMkLst>
        </pc:cxnChg>
        <pc:cxnChg chg="add mod">
          <ac:chgData name="Ahmed, Shareef" userId="ce7c6025-ca9f-4b65-b3ee-82447e2e582a" providerId="ADAL" clId="{97817EF0-D8B1-4C2B-B633-FE424D0D59BF}" dt="2023-10-16T13:43:44.515" v="1963" actId="1076"/>
          <ac:cxnSpMkLst>
            <pc:docMk/>
            <pc:sldMk cId="3344521910" sldId="439"/>
            <ac:cxnSpMk id="35" creationId="{C58CF3A3-447B-84E7-D750-CD36F04D1E96}"/>
          </ac:cxnSpMkLst>
        </pc:cxnChg>
        <pc:cxnChg chg="add mod">
          <ac:chgData name="Ahmed, Shareef" userId="ce7c6025-ca9f-4b65-b3ee-82447e2e582a" providerId="ADAL" clId="{97817EF0-D8B1-4C2B-B633-FE424D0D59BF}" dt="2023-10-16T13:44:04.961" v="1967" actId="1076"/>
          <ac:cxnSpMkLst>
            <pc:docMk/>
            <pc:sldMk cId="3344521910" sldId="439"/>
            <ac:cxnSpMk id="36" creationId="{0E1E1DF8-4CDD-E9FA-AF69-72A6C2D90563}"/>
          </ac:cxnSpMkLst>
        </pc:cxnChg>
        <pc:cxnChg chg="add mod">
          <ac:chgData name="Ahmed, Shareef" userId="ce7c6025-ca9f-4b65-b3ee-82447e2e582a" providerId="ADAL" clId="{97817EF0-D8B1-4C2B-B633-FE424D0D59BF}" dt="2023-10-16T13:44:16.157" v="1970" actId="14100"/>
          <ac:cxnSpMkLst>
            <pc:docMk/>
            <pc:sldMk cId="3344521910" sldId="439"/>
            <ac:cxnSpMk id="38" creationId="{BB69C69F-A11A-3AF8-14C0-74D5DB7BAE29}"/>
          </ac:cxnSpMkLst>
        </pc:cxnChg>
        <pc:cxnChg chg="add mod">
          <ac:chgData name="Ahmed, Shareef" userId="ce7c6025-ca9f-4b65-b3ee-82447e2e582a" providerId="ADAL" clId="{97817EF0-D8B1-4C2B-B633-FE424D0D59BF}" dt="2023-10-16T13:44:29.943" v="1973" actId="14100"/>
          <ac:cxnSpMkLst>
            <pc:docMk/>
            <pc:sldMk cId="3344521910" sldId="439"/>
            <ac:cxnSpMk id="40" creationId="{01BAB206-AA81-DC4B-63FA-758BE0722F74}"/>
          </ac:cxnSpMkLst>
        </pc:cxnChg>
        <pc:cxnChg chg="add mod">
          <ac:chgData name="Ahmed, Shareef" userId="ce7c6025-ca9f-4b65-b3ee-82447e2e582a" providerId="ADAL" clId="{97817EF0-D8B1-4C2B-B633-FE424D0D59BF}" dt="2023-10-16T13:44:43.460" v="1976" actId="14100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97817EF0-D8B1-4C2B-B633-FE424D0D59BF}" dt="2023-10-16T13:58:17.363" v="2358"/>
          <ac:cxnSpMkLst>
            <pc:docMk/>
            <pc:sldMk cId="3344521910" sldId="439"/>
            <ac:cxnSpMk id="46" creationId="{8455B1DE-1983-D231-D369-E81CAECA9359}"/>
          </ac:cxnSpMkLst>
        </pc:cxn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351899956" sldId="444"/>
        </pc:sldMkLst>
      </pc:sldChg>
      <pc:sldChg chg="delSp modSp mod">
        <pc:chgData name="Ahmed, Shareef" userId="ce7c6025-ca9f-4b65-b3ee-82447e2e582a" providerId="ADAL" clId="{97817EF0-D8B1-4C2B-B633-FE424D0D59BF}" dt="2023-10-18T06:10:49.552" v="11029" actId="207"/>
        <pc:sldMkLst>
          <pc:docMk/>
          <pc:sldMk cId="1904904646" sldId="456"/>
        </pc:sldMkLst>
        <pc:spChg chg="mod">
          <ac:chgData name="Ahmed, Shareef" userId="ce7c6025-ca9f-4b65-b3ee-82447e2e582a" providerId="ADAL" clId="{97817EF0-D8B1-4C2B-B633-FE424D0D59BF}" dt="2023-10-18T06:10:49.552" v="11029" actId="20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4:52:20.484" v="627" actId="20577"/>
          <ac:spMkLst>
            <pc:docMk/>
            <pc:sldMk cId="1904904646" sldId="456"/>
            <ac:spMk id="9" creationId="{66B771A8-9F27-FB9A-2414-87A99260353B}"/>
          </ac:spMkLst>
        </pc:spChg>
        <pc:picChg chg="del">
          <ac:chgData name="Ahmed, Shareef" userId="ce7c6025-ca9f-4b65-b3ee-82447e2e582a" providerId="ADAL" clId="{97817EF0-D8B1-4C2B-B633-FE424D0D59BF}" dt="2023-10-16T04:52:22.066" v="628" actId="478"/>
          <ac:picMkLst>
            <pc:docMk/>
            <pc:sldMk cId="1904904646" sldId="456"/>
            <ac:picMk id="8" creationId="{0DCAD477-9071-521D-1633-7BD028300207}"/>
          </ac:picMkLst>
        </pc:picChg>
      </pc:sldChg>
      <pc:sldChg chg="addSp modSp mod">
        <pc:chgData name="Ahmed, Shareef" userId="ce7c6025-ca9f-4b65-b3ee-82447e2e582a" providerId="ADAL" clId="{97817EF0-D8B1-4C2B-B633-FE424D0D59BF}" dt="2023-10-18T03:41:01.106" v="7719" actId="115"/>
        <pc:sldMkLst>
          <pc:docMk/>
          <pc:sldMk cId="4045090975" sldId="461"/>
        </pc:sldMkLst>
        <pc:spChg chg="add mod">
          <ac:chgData name="Ahmed, Shareef" userId="ce7c6025-ca9f-4b65-b3ee-82447e2e582a" providerId="ADAL" clId="{97817EF0-D8B1-4C2B-B633-FE424D0D59BF}" dt="2023-10-18T03:41:01.106" v="7719" actId="115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2:06:13.079" v="6088" actId="14100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97817EF0-D8B1-4C2B-B633-FE424D0D59BF}" dt="2023-10-16T17:10:48.390" v="5040" actId="20577"/>
          <ac:spMkLst>
            <pc:docMk/>
            <pc:sldMk cId="4045090975" sldId="461"/>
            <ac:spMk id="42" creationId="{D48A3E55-8BA0-E87A-8041-75458170C800}"/>
          </ac:spMkLst>
        </pc:sp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576763146" sldId="46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975249220" sldId="46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796623172" sldId="46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922704" sldId="46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82012054" sldId="46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846303469" sldId="46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18406808" sldId="46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991981960" sldId="46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02193447" sldId="47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050245964" sldId="471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63814480" sldId="47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097432257" sldId="47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909329903" sldId="47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17082233" sldId="47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716882" sldId="47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601314396" sldId="47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63817286" sldId="47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04915402" sldId="47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37985614" sldId="48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259817773" sldId="481"/>
        </pc:sldMkLst>
      </pc:sldChg>
      <pc:sldChg chg="modSp add mod">
        <pc:chgData name="Ahmed, Shareef" userId="ce7c6025-ca9f-4b65-b3ee-82447e2e582a" providerId="ADAL" clId="{97817EF0-D8B1-4C2B-B633-FE424D0D59BF}" dt="2023-10-18T02:13:49.121" v="6089" actId="403"/>
        <pc:sldMkLst>
          <pc:docMk/>
          <pc:sldMk cId="3361550352" sldId="482"/>
        </pc:sldMkLst>
        <pc:spChg chg="mod">
          <ac:chgData name="Ahmed, Shareef" userId="ce7c6025-ca9f-4b65-b3ee-82447e2e582a" providerId="ADAL" clId="{97817EF0-D8B1-4C2B-B633-FE424D0D59BF}" dt="2023-10-18T02:13:49.121" v="6089" actId="403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04:36:33.516" v="408"/>
          <ac:spMkLst>
            <pc:docMk/>
            <pc:sldMk cId="3361550352" sldId="482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6:40.079" v="411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modSp add mod modAnim">
        <pc:chgData name="Ahmed, Shareef" userId="ce7c6025-ca9f-4b65-b3ee-82447e2e582a" providerId="ADAL" clId="{97817EF0-D8B1-4C2B-B633-FE424D0D59BF}" dt="2023-10-18T06:12:25.904" v="11050" actId="207"/>
        <pc:sldMkLst>
          <pc:docMk/>
          <pc:sldMk cId="3424851554" sldId="483"/>
        </pc:sldMkLst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2" creationId="{4FF383D4-484E-B679-2E0D-31C298F947A0}"/>
          </ac:spMkLst>
        </pc:spChg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06:12:25.904" v="11050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6:20:27.852" v="1270" actId="20577"/>
          <ac:spMkLst>
            <pc:docMk/>
            <pc:sldMk cId="3424851554" sldId="483"/>
            <ac:spMk id="9" creationId="{66B771A8-9F27-FB9A-2414-87A99260353B}"/>
          </ac:spMkLst>
        </pc:spChg>
        <pc:cxnChg chg="add mod">
          <ac:chgData name="Ahmed, Shareef" userId="ce7c6025-ca9f-4b65-b3ee-82447e2e582a" providerId="ADAL" clId="{97817EF0-D8B1-4C2B-B633-FE424D0D59BF}" dt="2023-10-18T06:11:24.026" v="11047" actId="1076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add mod delAnim">
        <pc:chgData name="Ahmed, Shareef" userId="ce7c6025-ca9f-4b65-b3ee-82447e2e582a" providerId="ADAL" clId="{97817EF0-D8B1-4C2B-B633-FE424D0D59BF}" dt="2023-10-18T18:30:03.972" v="11303" actId="20577"/>
        <pc:sldMkLst>
          <pc:docMk/>
          <pc:sldMk cId="91687432" sldId="484"/>
        </pc:sldMkLst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2" creationId="{4FF383D4-484E-B679-2E0D-31C298F947A0}"/>
          </ac:spMkLst>
        </pc:spChg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18:30:03.972" v="11303" actId="20577"/>
          <ac:spMkLst>
            <pc:docMk/>
            <pc:sldMk cId="91687432" sldId="484"/>
            <ac:spMk id="7" creationId="{D72A1C52-9A06-A318-D9CF-3DEE8C28A287}"/>
          </ac:spMkLst>
        </pc:spChg>
        <pc:spChg chg="add del">
          <ac:chgData name="Ahmed, Shareef" userId="ce7c6025-ca9f-4b65-b3ee-82447e2e582a" providerId="ADAL" clId="{97817EF0-D8B1-4C2B-B633-FE424D0D59BF}" dt="2023-10-16T06:26:16.442" v="1354" actId="478"/>
          <ac:spMkLst>
            <pc:docMk/>
            <pc:sldMk cId="91687432" sldId="484"/>
            <ac:spMk id="8" creationId="{5383E47C-19C6-8395-A976-C2836FD80919}"/>
          </ac:spMkLst>
        </pc:spChg>
        <pc:spChg chg="mod">
          <ac:chgData name="Ahmed, Shareef" userId="ce7c6025-ca9f-4b65-b3ee-82447e2e582a" providerId="ADAL" clId="{97817EF0-D8B1-4C2B-B633-FE424D0D59BF}" dt="2023-10-16T16:09:12.101" v="3638" actId="20577"/>
          <ac:spMkLst>
            <pc:docMk/>
            <pc:sldMk cId="91687432" sldId="484"/>
            <ac:spMk id="9" creationId="{66B771A8-9F27-FB9A-2414-87A99260353B}"/>
          </ac:spMkLst>
        </pc:spChg>
        <pc:cxnChg chg="del mod">
          <ac:chgData name="Ahmed, Shareef" userId="ce7c6025-ca9f-4b65-b3ee-82447e2e582a" providerId="ADAL" clId="{97817EF0-D8B1-4C2B-B633-FE424D0D59BF}" dt="2023-10-16T06:23:06.022" v="1331" actId="478"/>
          <ac:cxnSpMkLst>
            <pc:docMk/>
            <pc:sldMk cId="91687432" sldId="484"/>
            <ac:cxnSpMk id="6" creationId="{87C69D5E-31A6-5462-FFA4-1D95513D4E9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22:16:16.960" v="6055" actId="20577"/>
        <pc:sldMkLst>
          <pc:docMk/>
          <pc:sldMk cId="803861374" sldId="485"/>
        </pc:sldMkLst>
        <pc:spChg chg="mod">
          <ac:chgData name="Ahmed, Shareef" userId="ce7c6025-ca9f-4b65-b3ee-82447e2e582a" providerId="ADAL" clId="{97817EF0-D8B1-4C2B-B633-FE424D0D59BF}" dt="2023-10-16T16:41:57.973" v="4681" actId="255"/>
          <ac:spMkLst>
            <pc:docMk/>
            <pc:sldMk cId="803861374" sldId="485"/>
            <ac:spMk id="2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6T22:16:16.960" v="6055" actId="20577"/>
          <ac:spMkLst>
            <pc:docMk/>
            <pc:sldMk cId="803861374" sldId="485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7:56.728" v="2355"/>
          <ac:cxnSpMkLst>
            <pc:docMk/>
            <pc:sldMk cId="803861374" sldId="485"/>
            <ac:cxnSpMk id="9" creationId="{E73BE657-24B1-8373-8367-5E527D61281E}"/>
          </ac:cxnSpMkLst>
        </pc:cxnChg>
        <pc:cxnChg chg="mod">
          <ac:chgData name="Ahmed, Shareef" userId="ce7c6025-ca9f-4b65-b3ee-82447e2e582a" providerId="ADAL" clId="{97817EF0-D8B1-4C2B-B633-FE424D0D59BF}" dt="2023-10-16T13:57:32.422" v="2351" actId="14100"/>
          <ac:cxnSpMkLst>
            <pc:docMk/>
            <pc:sldMk cId="803861374" sldId="485"/>
            <ac:cxnSpMk id="22" creationId="{877B4802-672C-69EA-1099-7B315C47416A}"/>
          </ac:cxnSpMkLst>
        </pc:cxnChg>
        <pc:cxnChg chg="del mod">
          <ac:chgData name="Ahmed, Shareef" userId="ce7c6025-ca9f-4b65-b3ee-82447e2e582a" providerId="ADAL" clId="{97817EF0-D8B1-4C2B-B633-FE424D0D59BF}" dt="2023-10-16T13:57:50.781" v="2353" actId="478"/>
          <ac:cxnSpMkLst>
            <pc:docMk/>
            <pc:sldMk cId="803861374" sldId="485"/>
            <ac:cxnSpMk id="26" creationId="{6982D1B9-73F9-1589-C7CC-DAEE5AF9C83F}"/>
          </ac:cxnSpMkLst>
        </pc:cxnChg>
        <pc:cxnChg chg="mod">
          <ac:chgData name="Ahmed, Shareef" userId="ce7c6025-ca9f-4b65-b3ee-82447e2e582a" providerId="ADAL" clId="{97817EF0-D8B1-4C2B-B633-FE424D0D59BF}" dt="2023-10-16T13:48:24.820" v="1978" actId="208"/>
          <ac:cxnSpMkLst>
            <pc:docMk/>
            <pc:sldMk cId="803861374" sldId="485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48:31.759" v="1979" actId="208"/>
          <ac:cxnSpMkLst>
            <pc:docMk/>
            <pc:sldMk cId="803861374" sldId="485"/>
            <ac:cxnSpMk id="38" creationId="{BB69C69F-A11A-3AF8-14C0-74D5DB7BAE29}"/>
          </ac:cxnSpMkLst>
        </pc:cxnChg>
        <pc:cxnChg chg="mod">
          <ac:chgData name="Ahmed, Shareef" userId="ce7c6025-ca9f-4b65-b3ee-82447e2e582a" providerId="ADAL" clId="{97817EF0-D8B1-4C2B-B633-FE424D0D59BF}" dt="2023-10-16T13:48:35.248" v="1980" actId="208"/>
          <ac:cxnSpMkLst>
            <pc:docMk/>
            <pc:sldMk cId="803861374" sldId="485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26:41.028" v="11056" actId="1076"/>
        <pc:sldMkLst>
          <pc:docMk/>
          <pc:sldMk cId="3167846506" sldId="486"/>
        </pc:sldMkLst>
        <pc:spChg chg="mod">
          <ac:chgData name="Ahmed, Shareef" userId="ce7c6025-ca9f-4b65-b3ee-82447e2e582a" providerId="ADAL" clId="{97817EF0-D8B1-4C2B-B633-FE424D0D59BF}" dt="2023-10-16T16:42:03.545" v="4682" actId="255"/>
          <ac:spMkLst>
            <pc:docMk/>
            <pc:sldMk cId="3167846506" sldId="486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26:41.028" v="11056" actId="1076"/>
          <ac:spMkLst>
            <pc:docMk/>
            <pc:sldMk cId="3167846506" sldId="486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7" creationId="{A1E34D39-F5A3-24A8-95A4-821FEAF6ACFA}"/>
          </ac:cxnSpMkLst>
        </pc:cxn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8" creationId="{4037304A-D74A-FF1E-847B-F4D7067E521C}"/>
          </ac:cxnSpMkLst>
        </pc:cxnChg>
        <pc:cxnChg chg="add 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9" creationId="{FA2BF7A9-51CC-496C-447F-5D94B5514FD3}"/>
          </ac:cxnSpMkLst>
        </pc:cxnChg>
        <pc:cxnChg chg="mod">
          <ac:chgData name="Ahmed, Shareef" userId="ce7c6025-ca9f-4b65-b3ee-82447e2e582a" providerId="ADAL" clId="{97817EF0-D8B1-4C2B-B633-FE424D0D59BF}" dt="2023-10-16T13:57:26.980" v="2348" actId="14100"/>
          <ac:cxnSpMkLst>
            <pc:docMk/>
            <pc:sldMk cId="3167846506" sldId="486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6:36.316" v="2342" actId="14100"/>
          <ac:cxnSpMkLst>
            <pc:docMk/>
            <pc:sldMk cId="3167846506" sldId="486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3:03.515" v="2208" actId="478"/>
          <ac:cxnSpMkLst>
            <pc:docMk/>
            <pc:sldMk cId="3167846506" sldId="486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29" creationId="{B53394C1-E530-A678-5CDE-C78579246A8E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97817EF0-D8B1-4C2B-B633-FE424D0D59BF}" dt="2023-10-16T13:53:05.705" v="2209" actId="478"/>
          <ac:cxnSpMkLst>
            <pc:docMk/>
            <pc:sldMk cId="3167846506" sldId="486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97817EF0-D8B1-4C2B-B633-FE424D0D59BF}" dt="2023-10-16T13:53:07.292" v="2210" actId="478"/>
          <ac:cxnSpMkLst>
            <pc:docMk/>
            <pc:sldMk cId="3167846506" sldId="486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16:42:09.207" v="4683" actId="255"/>
        <pc:sldMkLst>
          <pc:docMk/>
          <pc:sldMk cId="3419785665" sldId="487"/>
        </pc:sldMkLst>
        <pc:spChg chg="mod">
          <ac:chgData name="Ahmed, Shareef" userId="ce7c6025-ca9f-4b65-b3ee-82447e2e582a" providerId="ADAL" clId="{97817EF0-D8B1-4C2B-B633-FE424D0D59BF}" dt="2023-10-16T16:42:09.207" v="4683" actId="255"/>
          <ac:spMkLst>
            <pc:docMk/>
            <pc:sldMk cId="3419785665" sldId="487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59:03.325" v="2368" actId="1076"/>
          <ac:spMkLst>
            <pc:docMk/>
            <pc:sldMk cId="3419785665" sldId="487"/>
            <ac:spMk id="6" creationId="{19DCFE3D-5001-6458-D931-3028E74EAC79}"/>
          </ac:spMkLst>
        </pc:spChg>
        <pc:cxnChg chg="mod">
          <ac:chgData name="Ahmed, Shareef" userId="ce7c6025-ca9f-4b65-b3ee-82447e2e582a" providerId="ADAL" clId="{97817EF0-D8B1-4C2B-B633-FE424D0D59BF}" dt="2023-10-16T13:58:36.306" v="2361" actId="208"/>
          <ac:cxnSpMkLst>
            <pc:docMk/>
            <pc:sldMk cId="3419785665" sldId="487"/>
            <ac:cxnSpMk id="8" creationId="{4037304A-D74A-FF1E-847B-F4D7067E521C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9" creationId="{FA2BF7A9-51CC-496C-447F-5D94B5514FD3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1" creationId="{5A599EDD-F825-0808-7398-5EA384930B61}"/>
          </ac:cxnSpMkLst>
        </pc:cxnChg>
        <pc:cxnChg chg="add mod">
          <ac:chgData name="Ahmed, Shareef" userId="ce7c6025-ca9f-4b65-b3ee-82447e2e582a" providerId="ADAL" clId="{97817EF0-D8B1-4C2B-B633-FE424D0D59BF}" dt="2023-10-16T13:58:28.323" v="2360" actId="208"/>
          <ac:cxnSpMkLst>
            <pc:docMk/>
            <pc:sldMk cId="3419785665" sldId="487"/>
            <ac:cxnSpMk id="12" creationId="{E51CC306-C4BD-B47C-80BA-BEBB44AE51F9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3" creationId="{3C5419B5-ACA8-DCD5-CF87-BB8D549F20FC}"/>
          </ac:cxnSpMkLst>
        </pc:cxnChg>
        <pc:cxnChg chg="add mod">
          <ac:chgData name="Ahmed, Shareef" userId="ce7c6025-ca9f-4b65-b3ee-82447e2e582a" providerId="ADAL" clId="{97817EF0-D8B1-4C2B-B633-FE424D0D59BF}" dt="2023-10-16T13:58:40.379" v="2362" actId="208"/>
          <ac:cxnSpMkLst>
            <pc:docMk/>
            <pc:sldMk cId="3419785665" sldId="487"/>
            <ac:cxnSpMk id="14" creationId="{2B690A14-864A-31F9-C220-939B3775CA3A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8:25.161" v="2359" actId="208"/>
          <ac:cxnSpMkLst>
            <pc:docMk/>
            <pc:sldMk cId="3419785665" sldId="487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36" creationId="{0E1E1DF8-4CDD-E9FA-AF69-72A6C2D90563}"/>
          </ac:cxnSpMkLst>
        </pc:cxnChg>
      </pc:sldChg>
      <pc:sldChg chg="modSp add mod modAnim">
        <pc:chgData name="Ahmed, Shareef" userId="ce7c6025-ca9f-4b65-b3ee-82447e2e582a" providerId="ADAL" clId="{97817EF0-D8B1-4C2B-B633-FE424D0D59BF}" dt="2023-10-18T06:34:02.024" v="11122" actId="255"/>
        <pc:sldMkLst>
          <pc:docMk/>
          <pc:sldMk cId="3612848341" sldId="488"/>
        </pc:sldMkLst>
        <pc:spChg chg="mod">
          <ac:chgData name="Ahmed, Shareef" userId="ce7c6025-ca9f-4b65-b3ee-82447e2e582a" providerId="ADAL" clId="{97817EF0-D8B1-4C2B-B633-FE424D0D59BF}" dt="2023-10-16T17:29:13.350" v="5158" actId="14100"/>
          <ac:spMkLst>
            <pc:docMk/>
            <pc:sldMk cId="3612848341" sldId="488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8T06:34:02.024" v="11122" actId="255"/>
          <ac:spMkLst>
            <pc:docMk/>
            <pc:sldMk cId="3612848341" sldId="488"/>
            <ac:spMk id="6" creationId="{7EED2F64-5555-768B-CAE2-00E595BE90D3}"/>
          </ac:spMkLst>
        </pc:spChg>
      </pc:sldChg>
      <pc:sldChg chg="addSp delSp modSp add mod ord">
        <pc:chgData name="Ahmed, Shareef" userId="ce7c6025-ca9f-4b65-b3ee-82447e2e582a" providerId="ADAL" clId="{97817EF0-D8B1-4C2B-B633-FE424D0D59BF}" dt="2023-10-18T22:16:03.215" v="11388" actId="20577"/>
        <pc:sldMkLst>
          <pc:docMk/>
          <pc:sldMk cId="3860557937" sldId="489"/>
        </pc:sldMkLst>
        <pc:spChg chg="add del mod">
          <ac:chgData name="Ahmed, Shareef" userId="ce7c6025-ca9f-4b65-b3ee-82447e2e582a" providerId="ADAL" clId="{97817EF0-D8B1-4C2B-B633-FE424D0D59BF}" dt="2023-10-16T16:14:26.290" v="3756"/>
          <ac:spMkLst>
            <pc:docMk/>
            <pc:sldMk cId="3860557937" sldId="489"/>
            <ac:spMk id="2" creationId="{61E82014-FA2F-5D70-1D43-221F3F5276DE}"/>
          </ac:spMkLst>
        </pc:spChg>
        <pc:spChg chg="add mod">
          <ac:chgData name="Ahmed, Shareef" userId="ce7c6025-ca9f-4b65-b3ee-82447e2e582a" providerId="ADAL" clId="{97817EF0-D8B1-4C2B-B633-FE424D0D59BF}" dt="2023-10-18T22:16:03.215" v="11388" actId="20577"/>
          <ac:spMkLst>
            <pc:docMk/>
            <pc:sldMk cId="3860557937" sldId="489"/>
            <ac:spMk id="3" creationId="{495C5274-9D6A-12D4-20EB-37442AA7EA9E}"/>
          </ac:spMkLst>
        </pc:spChg>
        <pc:spChg chg="add del mod">
          <ac:chgData name="Ahmed, Shareef" userId="ce7c6025-ca9f-4b65-b3ee-82447e2e582a" providerId="ADAL" clId="{97817EF0-D8B1-4C2B-B633-FE424D0D59BF}" dt="2023-10-16T16:33:18.839" v="4489" actId="115"/>
          <ac:spMkLst>
            <pc:docMk/>
            <pc:sldMk cId="3860557937" sldId="489"/>
            <ac:spMk id="7" creationId="{D72A1C52-9A06-A318-D9CF-3DEE8C28A287}"/>
          </ac:spMkLst>
        </pc:spChg>
        <pc:spChg chg="add mod">
          <ac:chgData name="Ahmed, Shareef" userId="ce7c6025-ca9f-4b65-b3ee-82447e2e582a" providerId="ADAL" clId="{97817EF0-D8B1-4C2B-B633-FE424D0D59BF}" dt="2023-10-16T16:32:55.571" v="4483" actId="14100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97817EF0-D8B1-4C2B-B633-FE424D0D59BF}" dt="2023-10-16T16:41:32.331" v="4677" actId="1076"/>
          <ac:spMkLst>
            <pc:docMk/>
            <pc:sldMk cId="3860557937" sldId="489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16:33:06.193" v="4486" actId="14100"/>
          <ac:spMkLst>
            <pc:docMk/>
            <pc:sldMk cId="3860557937" sldId="489"/>
            <ac:spMk id="20" creationId="{209E4ED0-5CA7-B8B6-A93C-29C5C13A5AA8}"/>
          </ac:spMkLst>
        </pc:sp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6" creationId="{13CC8A3D-6BAC-79F6-FA18-998C9DE3722E}"/>
          </ac:cxnSpMkLst>
        </pc:cxnChg>
        <pc:cxnChg chg="add del">
          <ac:chgData name="Ahmed, Shareef" userId="ce7c6025-ca9f-4b65-b3ee-82447e2e582a" providerId="ADAL" clId="{97817EF0-D8B1-4C2B-B633-FE424D0D59BF}" dt="2023-10-16T16:31:49.304" v="4411" actId="478"/>
          <ac:cxnSpMkLst>
            <pc:docMk/>
            <pc:sldMk cId="3860557937" sldId="489"/>
            <ac:cxnSpMk id="13" creationId="{BECEA929-9B0C-50FB-6893-41491A80BBF7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4" creationId="{0930E7DD-8AC9-F2D5-1A82-563A04A44522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add mod ord">
        <pc:chgData name="Ahmed, Shareef" userId="ce7c6025-ca9f-4b65-b3ee-82447e2e582a" providerId="ADAL" clId="{97817EF0-D8B1-4C2B-B633-FE424D0D59BF}" dt="2023-10-18T18:25:18.755" v="11293"/>
        <pc:sldMkLst>
          <pc:docMk/>
          <pc:sldMk cId="3568966789" sldId="490"/>
        </pc:sldMkLst>
        <pc:spChg chg="add mod">
          <ac:chgData name="Ahmed, Shareef" userId="ce7c6025-ca9f-4b65-b3ee-82447e2e582a" providerId="ADAL" clId="{97817EF0-D8B1-4C2B-B633-FE424D0D59BF}" dt="2023-10-18T06:14:43.426" v="11054" actId="207"/>
          <ac:spMkLst>
            <pc:docMk/>
            <pc:sldMk cId="3568966789" sldId="490"/>
            <ac:spMk id="2" creationId="{BEC904F6-62E8-478F-AE4F-FA0F4F6F54CE}"/>
          </ac:spMkLst>
        </pc:spChg>
        <pc:spChg chg="mod">
          <ac:chgData name="Ahmed, Shareef" userId="ce7c6025-ca9f-4b65-b3ee-82447e2e582a" providerId="ADAL" clId="{97817EF0-D8B1-4C2B-B633-FE424D0D59BF}" dt="2023-10-18T06:14:10.921" v="11052" actId="20577"/>
          <ac:spMkLst>
            <pc:docMk/>
            <pc:sldMk cId="3568966789" sldId="490"/>
            <ac:spMk id="3" creationId="{495C5274-9D6A-12D4-20EB-37442AA7EA9E}"/>
          </ac:spMkLst>
        </pc:spChg>
        <pc:spChg chg="add mod">
          <ac:chgData name="Ahmed, Shareef" userId="ce7c6025-ca9f-4b65-b3ee-82447e2e582a" providerId="ADAL" clId="{97817EF0-D8B1-4C2B-B633-FE424D0D59BF}" dt="2023-10-16T16:41:36.751" v="4679"/>
          <ac:spMkLst>
            <pc:docMk/>
            <pc:sldMk cId="3568966789" sldId="490"/>
            <ac:spMk id="5" creationId="{625B431D-5E0F-EAEE-4E4C-DF8A930ECB88}"/>
          </ac:spMkLst>
        </pc:spChg>
        <pc:spChg chg="del">
          <ac:chgData name="Ahmed, Shareef" userId="ce7c6025-ca9f-4b65-b3ee-82447e2e582a" providerId="ADAL" clId="{97817EF0-D8B1-4C2B-B633-FE424D0D59BF}" dt="2023-10-16T16:34:40.244" v="4505" actId="478"/>
          <ac:spMkLst>
            <pc:docMk/>
            <pc:sldMk cId="3568966789" sldId="490"/>
            <ac:spMk id="8" creationId="{F506E494-277B-E8D3-FAC3-E15CD1C2737C}"/>
          </ac:spMkLst>
        </pc:spChg>
        <pc:spChg chg="del">
          <ac:chgData name="Ahmed, Shareef" userId="ce7c6025-ca9f-4b65-b3ee-82447e2e582a" providerId="ADAL" clId="{97817EF0-D8B1-4C2B-B633-FE424D0D59BF}" dt="2023-10-16T16:41:36.354" v="4678" actId="478"/>
          <ac:spMkLst>
            <pc:docMk/>
            <pc:sldMk cId="3568966789" sldId="490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16:34:42.404" v="4506" actId="478"/>
          <ac:spMkLst>
            <pc:docMk/>
            <pc:sldMk cId="3568966789" sldId="490"/>
            <ac:spMk id="20" creationId="{209E4ED0-5CA7-B8B6-A93C-29C5C13A5AA8}"/>
          </ac:spMkLst>
        </pc:sp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7" creationId="{129BC254-F990-6365-E3BE-6C86F28AEBE2}"/>
          </ac:cxnSpMkLst>
        </pc:cxnChg>
      </pc:sldChg>
      <pc:sldChg chg="modSp add mod">
        <pc:chgData name="Ahmed, Shareef" userId="ce7c6025-ca9f-4b65-b3ee-82447e2e582a" providerId="ADAL" clId="{97817EF0-D8B1-4C2B-B633-FE424D0D59BF}" dt="2023-10-16T22:17:21.476" v="6057" actId="403"/>
        <pc:sldMkLst>
          <pc:docMk/>
          <pc:sldMk cId="4068138952" sldId="491"/>
        </pc:sldMkLst>
        <pc:spChg chg="mod">
          <ac:chgData name="Ahmed, Shareef" userId="ce7c6025-ca9f-4b65-b3ee-82447e2e582a" providerId="ADAL" clId="{97817EF0-D8B1-4C2B-B633-FE424D0D59BF}" dt="2023-10-16T22:17:21.476" v="6057" actId="403"/>
          <ac:spMkLst>
            <pc:docMk/>
            <pc:sldMk cId="4068138952" sldId="491"/>
            <ac:spMk id="6" creationId="{7EED2F64-5555-768B-CAE2-00E595BE90D3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10:36.669" v="8030" actId="12"/>
        <pc:sldMkLst>
          <pc:docMk/>
          <pc:sldMk cId="2269165458" sldId="492"/>
        </pc:sldMkLst>
        <pc:spChg chg="mod">
          <ac:chgData name="Ahmed, Shareef" userId="ce7c6025-ca9f-4b65-b3ee-82447e2e582a" providerId="ADAL" clId="{97817EF0-D8B1-4C2B-B633-FE424D0D59BF}" dt="2023-10-18T03:41:05.308" v="7720" actId="115"/>
          <ac:spMkLst>
            <pc:docMk/>
            <pc:sldMk cId="2269165458" sldId="492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4:10:36.669" v="8030" actId="12"/>
          <ac:spMkLst>
            <pc:docMk/>
            <pc:sldMk cId="2269165458" sldId="492"/>
            <ac:spMk id="42" creationId="{D48A3E55-8BA0-E87A-8041-75458170C800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7" creationId="{D1573CFE-6346-2F9C-8A9E-5B8638946E74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8" creationId="{63DC0AF9-3CB1-6A53-6489-8F8740418F4E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9" creationId="{54E4C978-CA66-9631-AD81-C64494372812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50" creationId="{44181C78-561F-13C7-54E0-2525A644AC68}"/>
          </ac:spMkLst>
        </pc:sp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3" creationId="{533F3EE2-78A5-1A14-5E60-4C82FAAC8A70}"/>
          </ac:graphicFrameMkLst>
        </pc:graphicFrame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6" creationId="{2E7919C6-EBE2-1616-149C-FE8EE3163C63}"/>
          </ac:graphicFrameMkLst>
        </pc:graphicFrame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7" creationId="{DF7BAF43-6538-72DD-A23B-E9ACE3BB9441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8" creationId="{A77EC73A-1B6B-0AB8-129F-73F2D01BFF9A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9" creationId="{507BA35C-5561-12DF-672B-3F55D30BD26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0" creationId="{750C355A-0900-F7E9-9858-0623EF65F6C4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1" creationId="{612C8B54-7893-A546-6B82-ACE47E8CAE5C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2" creationId="{455728B6-5931-3073-D82B-7836AE91C28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3" creationId="{FC739965-4C80-A496-C614-BBAE2760F2EF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4" creationId="{2C2262F7-E630-DF96-33BF-9DD9E534FB8D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5" creationId="{9FD4D461-A82C-2861-0759-E36FBBC342C0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6" creationId="{452D7658-E76D-C1FD-3666-D3773CB8A87B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7" creationId="{F896340A-381F-E04E-4727-F1FE988CBCB3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1" creationId="{D7A1DEBD-5AC1-44F8-8E12-5F9180CFC9A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3" creationId="{4A6887DA-164C-C2F1-7E32-CC41C6DBEEA2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4" creationId="{D35FC19C-DEF8-9613-3420-7B6FB7578E8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5" creationId="{7D55DE18-D178-6061-670C-0BF7A43A466C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6" creationId="{36011B71-2772-E59D-0EBB-D1BE372EA8B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2" creationId="{0C40E8AA-77B7-E3D0-BBC0-89B05455B15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4:15:03.101" v="8094" actId="478"/>
        <pc:sldMkLst>
          <pc:docMk/>
          <pc:sldMk cId="2824930794" sldId="493"/>
        </pc:sldMkLst>
        <pc:spChg chg="del mod">
          <ac:chgData name="Ahmed, Shareef" userId="ce7c6025-ca9f-4b65-b3ee-82447e2e582a" providerId="ADAL" clId="{97817EF0-D8B1-4C2B-B633-FE424D0D59BF}" dt="2023-10-18T03:29:04.146" v="7355" actId="478"/>
          <ac:spMkLst>
            <pc:docMk/>
            <pc:sldMk cId="2824930794" sldId="493"/>
            <ac:spMk id="2" creationId="{3AED64BD-5A76-ED68-BC3D-88C33EE6CC56}"/>
          </ac:spMkLst>
        </pc:spChg>
        <pc:spChg chg="add mod">
          <ac:chgData name="Ahmed, Shareef" userId="ce7c6025-ca9f-4b65-b3ee-82447e2e582a" providerId="ADAL" clId="{97817EF0-D8B1-4C2B-B633-FE424D0D59BF}" dt="2023-10-18T03:41:10.477" v="7721" actId="115"/>
          <ac:spMkLst>
            <pc:docMk/>
            <pc:sldMk cId="2824930794" sldId="493"/>
            <ac:spMk id="3" creationId="{FC7364F1-C271-41DD-D8E7-B23485BFD5BB}"/>
          </ac:spMkLst>
        </pc:spChg>
        <pc:spChg chg="del">
          <ac:chgData name="Ahmed, Shareef" userId="ce7c6025-ca9f-4b65-b3ee-82447e2e582a" providerId="ADAL" clId="{97817EF0-D8B1-4C2B-B633-FE424D0D59BF}" dt="2023-10-18T04:15:03.101" v="8094" actId="478"/>
          <ac:spMkLst>
            <pc:docMk/>
            <pc:sldMk cId="2824930794" sldId="493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6" creationId="{34BC253C-3ACA-53FA-4B7A-3B7DCC858631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2" creationId="{71824ADB-0989-7096-63A2-9154A6587089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3" creationId="{666A1AB5-DA94-A4B2-FEB8-CF22E59993A8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4" creationId="{DEFCAC86-ED1E-A9BE-DA4D-4ACAA9EB14ED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97817EF0-D8B1-4C2B-B633-FE424D0D59BF}" dt="2023-10-18T04:14:57.694" v="8093" actId="14100"/>
          <ac:spMkLst>
            <pc:docMk/>
            <pc:sldMk cId="2824930794" sldId="493"/>
            <ac:spMk id="42" creationId="{D48A3E55-8BA0-E87A-8041-75458170C800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7" creationId="{D1573CFE-6346-2F9C-8A9E-5B8638946E74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8" creationId="{63DC0AF9-3CB1-6A53-6489-8F8740418F4E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9" creationId="{54E4C978-CA66-9631-AD81-C64494372812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50" creationId="{44181C78-561F-13C7-54E0-2525A644AC68}"/>
          </ac:spMkLst>
        </pc:sp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7" creationId="{C7C22E44-F023-4CC4-CF27-0601DFAAA6A5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8" creationId="{FB47AAF6-5217-716F-9300-A72B0F4B8F1D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9" creationId="{97D68758-67E3-12BB-2D5D-8A802858C082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0" creationId="{B5BA5F67-6A32-AC4C-2B07-55EDC1E314C3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1" creationId="{ABFD5300-9024-1796-FFFB-B4917D33D6FE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6" creationId="{B2066E45-AF4B-D28B-3F60-582BEBA0E304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7" creationId="{C9C69850-1F8B-A63C-8D31-D9B6E6573B4F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1" creationId="{D7A1DEBD-5AC1-44F8-8E12-5F9180CFC9A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3" creationId="{4A6887DA-164C-C2F1-7E32-CC41C6DBEEA2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4" creationId="{D35FC19C-DEF8-9613-3420-7B6FB7578E8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5" creationId="{7D55DE18-D178-6061-670C-0BF7A43A466C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6" creationId="{36011B71-2772-E59D-0EBB-D1BE372EA8B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2" creationId="{0C40E8AA-77B7-E3D0-BBC0-89B05455B15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addSp delSp modSp add del mod">
        <pc:chgData name="Ahmed, Shareef" userId="ce7c6025-ca9f-4b65-b3ee-82447e2e582a" providerId="ADAL" clId="{97817EF0-D8B1-4C2B-B633-FE424D0D59BF}" dt="2023-10-18T04:18:49.389" v="8095" actId="2696"/>
        <pc:sldMkLst>
          <pc:docMk/>
          <pc:sldMk cId="3565714535" sldId="494"/>
        </pc:sldMkLst>
        <pc:spChg chg="mod">
          <ac:chgData name="Ahmed, Shareef" userId="ce7c6025-ca9f-4b65-b3ee-82447e2e582a" providerId="ADAL" clId="{97817EF0-D8B1-4C2B-B633-FE424D0D59BF}" dt="2023-10-18T03:41:16.276" v="7722" actId="115"/>
          <ac:spMkLst>
            <pc:docMk/>
            <pc:sldMk cId="3565714535" sldId="494"/>
            <ac:spMk id="3" creationId="{FC7364F1-C271-41DD-D8E7-B23485BFD5BB}"/>
          </ac:spMkLst>
        </pc:spChg>
        <pc:spChg chg="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0" creationId="{54302718-DDC9-6BF8-1AE5-8941E32CB727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1" creationId="{390AC35C-B5BD-79C9-DF76-60CBDA1340E8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2" creationId="{4444AC73-D58B-65CD-224C-3AA810869055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3" creationId="{BE33303E-5D74-2EB4-5A50-5256FF042528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1" creationId="{288AB46A-D003-57C8-AF8E-CA247075ACE5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2" creationId="{F592FB76-54F5-81DE-4CB9-314929388049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3" creationId="{6194DBF8-F32C-4B2B-E640-963B7CC1BEF0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35:32.081" v="7616" actId="1076"/>
          <ac:spMkLst>
            <pc:docMk/>
            <pc:sldMk cId="3565714535" sldId="494"/>
            <ac:spMk id="42" creationId="{D48A3E55-8BA0-E87A-8041-75458170C800}"/>
          </ac:spMkLst>
        </pc:sp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2" creationId="{E4DEA7A7-FFB7-6B85-E2C3-C9D8785CEF7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6" creationId="{C1CE0633-58EC-679B-2262-D86183425342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7" creationId="{901D98F7-2383-D8B4-F212-0EFA312A1A75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8" creationId="{B7B0029E-77F0-10E8-9DF9-944C1175C8E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9" creationId="{E5CAC5FC-485D-7CCE-D8B4-97035361CE5B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4" creationId="{991E3254-9753-7EDA-9739-A514B3C1171D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5" creationId="{DCE90C40-9947-E306-EFDE-FC74038B4229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6" creationId="{6A462A3B-FD2B-D174-0BCD-27485335AF91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7" creationId="{052DD84C-B6A3-9B03-5182-3FC7000C4B82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8" creationId="{70A4BE7A-471E-19B5-DFF8-1DD498865B8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9" creationId="{D148F4E9-06F4-1B97-D4E0-ED78FB56DCD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0" creationId="{C1BDCBA0-BDDE-93D5-2B58-CC6E6D881548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5" creationId="{DC3A1C91-3F7E-B39A-3EF0-A68CCD4477AE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7" creationId="{D76D10D2-C0D4-277D-DFB4-31FA13632E77}"/>
          </ac:cxnSpMkLst>
        </pc:cxnChg>
      </pc:sldChg>
      <pc:sldChg chg="modSp add del">
        <pc:chgData name="Ahmed, Shareef" userId="ce7c6025-ca9f-4b65-b3ee-82447e2e582a" providerId="ADAL" clId="{97817EF0-D8B1-4C2B-B633-FE424D0D59BF}" dt="2023-10-18T03:48:16.187" v="7778" actId="2696"/>
        <pc:sldMkLst>
          <pc:docMk/>
          <pc:sldMk cId="1111422717" sldId="495"/>
        </pc:sldMkLst>
        <pc:spChg chg="mod">
          <ac:chgData name="Ahmed, Shareef" userId="ce7c6025-ca9f-4b65-b3ee-82447e2e582a" providerId="ADAL" clId="{97817EF0-D8B1-4C2B-B633-FE424D0D59BF}" dt="2023-10-18T03:41:20.222" v="7723" actId="115"/>
          <ac:spMkLst>
            <pc:docMk/>
            <pc:sldMk cId="1111422717" sldId="495"/>
            <ac:spMk id="3" creationId="{FC7364F1-C271-41DD-D8E7-B23485BFD5BB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29:44.713" v="8437" actId="208"/>
        <pc:sldMkLst>
          <pc:docMk/>
          <pc:sldMk cId="3399196729" sldId="496"/>
        </pc:sldMkLst>
        <pc:spChg chg="add mod">
          <ac:chgData name="Ahmed, Shareef" userId="ce7c6025-ca9f-4b65-b3ee-82447e2e582a" providerId="ADAL" clId="{97817EF0-D8B1-4C2B-B633-FE424D0D59BF}" dt="2023-10-18T04:29:24.917" v="8436" actId="114"/>
          <ac:spMkLst>
            <pc:docMk/>
            <pc:sldMk cId="3399196729" sldId="496"/>
            <ac:spMk id="2" creationId="{D09D321E-E9FF-B2CC-DDAB-B26B6B291AA4}"/>
          </ac:spMkLst>
        </pc:spChg>
        <pc:spChg chg="del">
          <ac:chgData name="Ahmed, Shareef" userId="ce7c6025-ca9f-4b65-b3ee-82447e2e582a" providerId="ADAL" clId="{97817EF0-D8B1-4C2B-B633-FE424D0D59BF}" dt="2023-10-18T03:46:14.340" v="7777" actId="478"/>
          <ac:spMkLst>
            <pc:docMk/>
            <pc:sldMk cId="3399196729" sldId="496"/>
            <ac:spMk id="3" creationId="{FC7364F1-C271-41DD-D8E7-B23485BFD5BB}"/>
          </ac:spMkLst>
        </pc:spChg>
        <pc:spChg chg="add del">
          <ac:chgData name="Ahmed, Shareef" userId="ce7c6025-ca9f-4b65-b3ee-82447e2e582a" providerId="ADAL" clId="{97817EF0-D8B1-4C2B-B633-FE424D0D59BF}" dt="2023-10-18T03:45:58.146" v="7772" actId="478"/>
          <ac:spMkLst>
            <pc:docMk/>
            <pc:sldMk cId="3399196729" sldId="496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29:44.713" v="8437" actId="208"/>
          <ac:spMkLst>
            <pc:docMk/>
            <pc:sldMk cId="3399196729" sldId="496"/>
            <ac:spMk id="6" creationId="{7BF90124-E3AF-DFB6-19F1-4E0DE805A6D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1" creationId="{288AB46A-D003-57C8-AF8E-CA247075ACE5}"/>
          </ac:spMkLst>
        </pc:spChg>
        <pc:spChg chg="add del">
          <ac:chgData name="Ahmed, Shareef" userId="ce7c6025-ca9f-4b65-b3ee-82447e2e582a" providerId="ADAL" clId="{97817EF0-D8B1-4C2B-B633-FE424D0D59BF}" dt="2023-10-18T03:46:04.005" v="7773" actId="478"/>
          <ac:spMkLst>
            <pc:docMk/>
            <pc:sldMk cId="3399196729" sldId="496"/>
            <ac:spMk id="22" creationId="{F592FB76-54F5-81DE-4CB9-314929388049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3" creationId="{6194DBF8-F32C-4B2B-E640-963B7CC1BEF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45:48.654" v="7770" actId="20577"/>
          <ac:spMkLst>
            <pc:docMk/>
            <pc:sldMk cId="3399196729" sldId="496"/>
            <ac:spMk id="26" creationId="{15019854-CA13-1023-679E-018F2FD78266}"/>
          </ac:spMkLst>
        </pc:spChg>
        <pc:spChg chg="del mod">
          <ac:chgData name="Ahmed, Shareef" userId="ce7c6025-ca9f-4b65-b3ee-82447e2e582a" providerId="ADAL" clId="{97817EF0-D8B1-4C2B-B633-FE424D0D59BF}" dt="2023-10-18T04:20:24.374" v="8097" actId="478"/>
          <ac:spMkLst>
            <pc:docMk/>
            <pc:sldMk cId="3399196729" sldId="496"/>
            <ac:spMk id="42" creationId="{D48A3E55-8BA0-E87A-8041-75458170C80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7" creationId="{D1573CFE-6346-2F9C-8A9E-5B8638946E74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8" creationId="{63DC0AF9-3CB1-6A53-6489-8F8740418F4E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9" creationId="{54E4C978-CA66-9631-AD81-C6449437281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6" creationId="{6A462A3B-FD2B-D174-0BCD-27485335AF91}"/>
          </ac:cxnSpMkLst>
        </pc:cxnChg>
        <pc:cxnChg chg="add del">
          <ac:chgData name="Ahmed, Shareef" userId="ce7c6025-ca9f-4b65-b3ee-82447e2e582a" providerId="ADAL" clId="{97817EF0-D8B1-4C2B-B633-FE424D0D59BF}" dt="2023-10-18T03:46:05.458" v="7774" actId="478"/>
          <ac:cxnSpMkLst>
            <pc:docMk/>
            <pc:sldMk cId="3399196729" sldId="496"/>
            <ac:cxnSpMk id="17" creationId="{052DD84C-B6A3-9B03-5182-3FC7000C4B8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8" creationId="{70A4BE7A-471E-19B5-DFF8-1DD498865B80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9" creationId="{D148F4E9-06F4-1B97-D4E0-ED78FB56DCD0}"/>
          </ac:cxnSpMkLst>
        </pc:cxnChg>
        <pc:cxnChg chg="add del">
          <ac:chgData name="Ahmed, Shareef" userId="ce7c6025-ca9f-4b65-b3ee-82447e2e582a" providerId="ADAL" clId="{97817EF0-D8B1-4C2B-B633-FE424D0D59BF}" dt="2023-10-18T03:46:07.092" v="7775" actId="478"/>
          <ac:cxnSpMkLst>
            <pc:docMk/>
            <pc:sldMk cId="3399196729" sldId="496"/>
            <ac:cxnSpMk id="20" creationId="{C1BDCBA0-BDDE-93D5-2B58-CC6E6D88154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5" creationId="{DC3A1C91-3F7E-B39A-3EF0-A68CCD4477AE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7" creationId="{D76D10D2-C0D4-277D-DFB4-31FA13632E77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3" creationId="{59731EBD-438E-2549-C282-6371D08120CD}"/>
          </ac:cxnSpMkLst>
        </pc:cxnChg>
      </pc:sldChg>
      <pc:sldChg chg="delSp modSp add mod ord">
        <pc:chgData name="Ahmed, Shareef" userId="ce7c6025-ca9f-4b65-b3ee-82447e2e582a" providerId="ADAL" clId="{97817EF0-D8B1-4C2B-B633-FE424D0D59BF}" dt="2023-10-18T06:35:13.984" v="11123" actId="478"/>
        <pc:sldMkLst>
          <pc:docMk/>
          <pc:sldMk cId="697091587" sldId="497"/>
        </pc:sldMkLst>
        <pc:spChg chg="mod">
          <ac:chgData name="Ahmed, Shareef" userId="ce7c6025-ca9f-4b65-b3ee-82447e2e582a" providerId="ADAL" clId="{97817EF0-D8B1-4C2B-B633-FE424D0D59BF}" dt="2023-10-18T04:19:15.432" v="8096" actId="20577"/>
          <ac:spMkLst>
            <pc:docMk/>
            <pc:sldMk cId="697091587" sldId="497"/>
            <ac:spMk id="42" creationId="{D48A3E55-8BA0-E87A-8041-75458170C800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7" creationId="{D1573CFE-6346-2F9C-8A9E-5B8638946E74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8" creationId="{63DC0AF9-3CB1-6A53-6489-8F8740418F4E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9" creationId="{54E4C978-CA66-9631-AD81-C64494372812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50" creationId="{44181C78-561F-13C7-54E0-2525A644AC68}"/>
          </ac:spMkLst>
        </pc:sp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41:48.942" v="11289" actId="20577"/>
        <pc:sldMkLst>
          <pc:docMk/>
          <pc:sldMk cId="1164682235" sldId="498"/>
        </pc:sldMkLst>
        <pc:spChg chg="del">
          <ac:chgData name="Ahmed, Shareef" userId="ce7c6025-ca9f-4b65-b3ee-82447e2e582a" providerId="ADAL" clId="{97817EF0-D8B1-4C2B-B633-FE424D0D59BF}" dt="2023-10-18T04:31:16.446" v="8439" actId="478"/>
          <ac:spMkLst>
            <pc:docMk/>
            <pc:sldMk cId="1164682235" sldId="498"/>
            <ac:spMk id="2" creationId="{D09D321E-E9FF-B2CC-DDAB-B26B6B291AA4}"/>
          </ac:spMkLst>
        </pc:spChg>
        <pc:spChg chg="add mod">
          <ac:chgData name="Ahmed, Shareef" userId="ce7c6025-ca9f-4b65-b3ee-82447e2e582a" providerId="ADAL" clId="{97817EF0-D8B1-4C2B-B633-FE424D0D59BF}" dt="2023-10-18T06:41:48.942" v="11289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4:31:18.713" v="8440" actId="478"/>
          <ac:spMkLst>
            <pc:docMk/>
            <pc:sldMk cId="1164682235" sldId="498"/>
            <ac:spMk id="6" creationId="{7BF90124-E3AF-DFB6-19F1-4E0DE805A6D2}"/>
          </ac:spMkLst>
        </pc:spChg>
        <pc:spChg chg="add mod">
          <ac:chgData name="Ahmed, Shareef" userId="ce7c6025-ca9f-4b65-b3ee-82447e2e582a" providerId="ADAL" clId="{97817EF0-D8B1-4C2B-B633-FE424D0D59BF}" dt="2023-10-18T04:55:24.539" v="8651" actId="1278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97817EF0-D8B1-4C2B-B633-FE424D0D59BF}" dt="2023-10-18T04:31:47.086" v="8462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6:45:32.839" v="11291" actId="20577"/>
        <pc:sldMkLst>
          <pc:docMk/>
          <pc:sldMk cId="1626398257" sldId="499"/>
        </pc:sldMkLst>
        <pc:spChg chg="mod">
          <ac:chgData name="Ahmed, Shareef" userId="ce7c6025-ca9f-4b65-b3ee-82447e2e582a" providerId="ADAL" clId="{97817EF0-D8B1-4C2B-B633-FE424D0D59BF}" dt="2023-10-18T06:45:32.839" v="11291" actId="20577"/>
          <ac:spMkLst>
            <pc:docMk/>
            <pc:sldMk cId="1626398257" sldId="499"/>
            <ac:spMk id="3" creationId="{A3EB1D3E-27EE-A754-9BCB-64E53C171B37}"/>
          </ac:spMkLst>
        </pc:spChg>
        <pc:spChg chg="mod">
          <ac:chgData name="Ahmed, Shareef" userId="ce7c6025-ca9f-4b65-b3ee-82447e2e582a" providerId="ADAL" clId="{97817EF0-D8B1-4C2B-B633-FE424D0D59BF}" dt="2023-10-18T05:03:56.521" v="8807" actId="20577"/>
          <ac:spMkLst>
            <pc:docMk/>
            <pc:sldMk cId="1626398257" sldId="499"/>
            <ac:spMk id="7" creationId="{721D4F54-61C5-A7BF-AEE1-87B290FDEEF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8" creationId="{3315EDE3-8AD5-164B-851A-A2E9EFD2D2E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5" creationId="{F5AF3DC1-9326-7484-812A-D35A05591CE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7" creationId="{92FC4A83-8679-C07A-F89C-F6363313F3D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8" creationId="{29881257-B97B-58F5-E7AC-B045CF12FE38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9" creationId="{7BB459CA-E275-D6AA-FEFF-92FF5D422F3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0" creationId="{ABD18848-6B16-821B-FEB0-455B21FAFB4C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1" creationId="{65B22A56-A1FB-3FB6-45F2-9A5E930A574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2" creationId="{E41DEAD8-09E8-5506-BF65-7659CFC61AFF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3" creationId="{F1204BC2-AD01-CA88-A0E6-AD438F9E5654}"/>
          </ac:spMkLst>
        </pc:sp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6" creationId="{1AD00613-1EF6-98D3-2A59-AED989B6601E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0" creationId="{2BA33E24-0384-B24D-0FE5-230A5EA84042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2" creationId="{4FBE94C0-F3FC-9367-81AD-07819927C237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7" creationId="{E441BE0D-05AA-9950-108D-9336121F6AA6}"/>
          </ac:cxnSpMkLst>
        </pc:cxnChg>
        <pc:cxnChg chg="add del mod">
          <ac:chgData name="Ahmed, Shareef" userId="ce7c6025-ca9f-4b65-b3ee-82447e2e582a" providerId="ADAL" clId="{97817EF0-D8B1-4C2B-B633-FE424D0D59BF}" dt="2023-10-18T05:25:33.618" v="9461" actId="478"/>
          <ac:cxnSpMkLst>
            <pc:docMk/>
            <pc:sldMk cId="1626398257" sldId="499"/>
            <ac:cxnSpMk id="18" creationId="{B8E553B1-5928-506B-B6C8-BC22E529D6B9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9" creationId="{5064F094-9EB0-74A4-658E-C6377918F43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0" creationId="{01F1BFD2-77F8-5720-77FA-98446B138DB1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1" creationId="{F1192EE2-2534-92B7-8074-2C8987A900E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2" creationId="{414D46FC-B0D7-7B78-729C-AFC176E0EB2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5:53:20.655" v="10506" actId="20577"/>
        <pc:sldMkLst>
          <pc:docMk/>
          <pc:sldMk cId="528688352" sldId="500"/>
        </pc:sldMkLst>
        <pc:spChg chg="mod">
          <ac:chgData name="Ahmed, Shareef" userId="ce7c6025-ca9f-4b65-b3ee-82447e2e582a" providerId="ADAL" clId="{97817EF0-D8B1-4C2B-B633-FE424D0D59BF}" dt="2023-10-18T05:53:20.655" v="10506" actId="20577"/>
          <ac:spMkLst>
            <pc:docMk/>
            <pc:sldMk cId="528688352" sldId="500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8" creationId="{3315EDE3-8AD5-164B-851A-A2E9EFD2D2E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1" creationId="{0E8B99BE-34FF-77A5-80B5-50DB947E5709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5" creationId="{F5AF3DC1-9326-7484-812A-D35A05591CE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7" creationId="{92FC4A83-8679-C07A-F89C-F6363313F3D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8" creationId="{29881257-B97B-58F5-E7AC-B045CF12FE38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9" creationId="{7BB459CA-E275-D6AA-FEFF-92FF5D422F3E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0" creationId="{ABD18848-6B16-821B-FEB0-455B21FAFB4C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1" creationId="{65B22A56-A1FB-3FB6-45F2-9A5E930A574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2" creationId="{E41DEAD8-09E8-5506-BF65-7659CFC61AFF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3" creationId="{F1204BC2-AD01-CA88-A0E6-AD438F9E5654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7" creationId="{F6E106A3-CE71-E144-E885-ECEA329B33E1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8" creationId="{5020E225-D939-1538-45F9-28722469061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9" creationId="{B080005B-89F6-FBB9-027F-CB63351DAA8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0" creationId="{EFC9E965-91EE-96B4-6366-775B7883CF0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1" creationId="{A74F4917-A3C5-64FC-DEC2-8793B09069ED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2" creationId="{52BF23A0-3478-01F7-9A26-7DAD5F7389FE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3" creationId="{B6F59FA6-730C-68D1-2950-46A8F48315B5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4" creationId="{18CCC863-27D8-AE51-081B-3B5923CC2D6D}"/>
          </ac:spMkLst>
        </pc:spChg>
        <pc:spChg chg="add mod">
          <ac:chgData name="Ahmed, Shareef" userId="ce7c6025-ca9f-4b65-b3ee-82447e2e582a" providerId="ADAL" clId="{97817EF0-D8B1-4C2B-B633-FE424D0D59BF}" dt="2023-10-18T05:52:09.240" v="10500" actId="1076"/>
          <ac:spMkLst>
            <pc:docMk/>
            <pc:sldMk cId="528688352" sldId="500"/>
            <ac:spMk id="45" creationId="{A7834D80-F228-E864-BBB3-5E27827F735D}"/>
          </ac:spMkLst>
        </pc:sp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6" creationId="{1AD00613-1EF6-98D3-2A59-AED989B6601E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0" creationId="{2BA33E24-0384-B24D-0FE5-230A5EA84042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2" creationId="{4FBE94C0-F3FC-9367-81AD-07819927C237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5" creationId="{4E04BC62-9BAB-ABD1-CC2E-4C5159D71CB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7" creationId="{E441BE0D-05AA-9950-108D-9336121F6AA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9" creationId="{5064F094-9EB0-74A4-658E-C6377918F43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0" creationId="{01F1BFD2-77F8-5720-77FA-98446B138DB1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1" creationId="{F1192EE2-2534-92B7-8074-2C8987A900E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2" creationId="{414D46FC-B0D7-7B78-729C-AFC176E0EB2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3" creationId="{E1F024BE-E812-075B-6BBB-EACAAE3CDCA8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4" creationId="{9D9DE95E-D12B-9D9D-D077-A678105982AA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4" creationId="{4883793E-79D6-9F41-5C3D-D5926D68A6F0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5" creationId="{DBF93BF0-AD11-E5C4-F4F3-B046446FF027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6" creationId="{8AA28A96-E43C-32E6-564F-B7E0D856A7E2}"/>
          </ac:cxnSpMkLst>
        </pc:cxnChg>
      </pc:sldChg>
      <pc:sldChg chg="delSp modSp add mod">
        <pc:chgData name="Ahmed, Shareef" userId="ce7c6025-ca9f-4b65-b3ee-82447e2e582a" providerId="ADAL" clId="{97817EF0-D8B1-4C2B-B633-FE424D0D59BF}" dt="2023-10-18T06:02:03.733" v="10907" actId="255"/>
        <pc:sldMkLst>
          <pc:docMk/>
          <pc:sldMk cId="2532594227" sldId="501"/>
        </pc:sldMkLst>
        <pc:spChg chg="mod">
          <ac:chgData name="Ahmed, Shareef" userId="ce7c6025-ca9f-4b65-b3ee-82447e2e582a" providerId="ADAL" clId="{97817EF0-D8B1-4C2B-B633-FE424D0D59BF}" dt="2023-10-18T06:02:03.733" v="10907" actId="255"/>
          <ac:spMkLst>
            <pc:docMk/>
            <pc:sldMk cId="2532594227" sldId="501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1" creationId="{0E8B99BE-34FF-77A5-80B5-50DB947E5709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7" creationId="{F6E106A3-CE71-E144-E885-ECEA329B33E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8" creationId="{5020E225-D939-1538-45F9-28722469061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9" creationId="{B080005B-89F6-FBB9-027F-CB63351DAA8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0" creationId="{EFC9E965-91EE-96B4-6366-775B7883CF0B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1" creationId="{A74F4917-A3C5-64FC-DEC2-8793B09069E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2" creationId="{52BF23A0-3478-01F7-9A26-7DAD5F7389FE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3" creationId="{B6F59FA6-730C-68D1-2950-46A8F48315B5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4" creationId="{18CCC863-27D8-AE51-081B-3B5923CC2D6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5" creationId="{A7834D80-F228-E864-BBB3-5E27827F735D}"/>
          </ac:spMkLst>
        </pc:sp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5" creationId="{4E04BC62-9BAB-ABD1-CC2E-4C5159D71CB2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3" creationId="{E1F024BE-E812-075B-6BBB-EACAAE3CDCA8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4" creationId="{9D9DE95E-D12B-9D9D-D077-A678105982AA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4" creationId="{4883793E-79D6-9F41-5C3D-D5926D68A6F0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5" creationId="{DBF93BF0-AD11-E5C4-F4F3-B046446FF027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6" creationId="{8AA28A96-E43C-32E6-564F-B7E0D856A7E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ACF3-30E4-4081-B3A3-75911C1B4B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ACF3-30E4-4081-B3A3-75911C1B4B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8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35.png"/><Relationship Id="rId4" Type="http://schemas.openxmlformats.org/officeDocument/2006/relationships/image" Target="../media/image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tmp"/><Relationship Id="rId7" Type="http://schemas.openxmlformats.org/officeDocument/2006/relationships/image" Target="../media/image47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m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mp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0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5589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Shortest Path Algorithms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</a:t>
            </a:r>
            <a:r>
              <a:rPr lang="en-US" sz="3200">
                <a:latin typeface="Comic Sans MS" panose="030F0702030302020204" pitchFamily="66" charset="0"/>
              </a:rPr>
              <a:t>CLRS Secs. </a:t>
            </a:r>
            <a:r>
              <a:rPr lang="en-US" sz="3200" dirty="0">
                <a:latin typeface="Comic Sans MS" panose="030F0702030302020204" pitchFamily="66" charset="0"/>
              </a:rPr>
              <a:t>22 and 23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4D51F-0ABB-C646-EE8C-9C142909EE78}"/>
              </a:ext>
            </a:extLst>
          </p:cNvPr>
          <p:cNvSpPr txBox="1"/>
          <p:nvPr/>
        </p:nvSpPr>
        <p:spPr>
          <a:xfrm>
            <a:off x="5647174" y="6234687"/>
            <a:ext cx="641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Prof. Jim Anderson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Negative-Weight Edges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2"/>
                <a:ext cx="11317586" cy="15770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=−∞</m:t>
                    </m:r>
                  </m:oMath>
                </a14:m>
                <a:r>
                  <a:rPr lang="en-US" altLang="en-US" sz="2600" u="none" dirty="0">
                    <a:sym typeface="Symbol" panose="05050102010706020507" pitchFamily="18" charset="2"/>
                  </a:rPr>
                  <a:t> (Reachable via a negative-weight cycle)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=∞ </m:t>
                    </m:r>
                  </m:oMath>
                </a14:m>
                <a:r>
                  <a:rPr lang="en-US" altLang="en-US" sz="2600" u="none" dirty="0">
                    <a:sym typeface="Symbol" panose="05050102010706020507" pitchFamily="18" charset="2"/>
                  </a:rPr>
                  <a:t>(Not reachable from </a:t>
                </a:r>
                <a14:m>
                  <m:oMath xmlns:m="http://schemas.openxmlformats.org/officeDocument/2006/math"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600" b="0" i="0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6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2"/>
                <a:ext cx="11317586" cy="1577022"/>
              </a:xfrm>
              <a:prstGeom prst="rect">
                <a:avLst/>
              </a:prstGeom>
              <a:blipFill>
                <a:blip r:embed="rId2"/>
                <a:stretch>
                  <a:fillRect t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F823356C-E0DD-C648-E489-2279ABC2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727" y="2803924"/>
            <a:ext cx="7403187" cy="30806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D3F620-F1E9-03F1-5A01-50732574A5DD}"/>
              </a:ext>
            </a:extLst>
          </p:cNvPr>
          <p:cNvSpPr txBox="1"/>
          <p:nvPr/>
        </p:nvSpPr>
        <p:spPr>
          <a:xfrm>
            <a:off x="4556826" y="6016187"/>
            <a:ext cx="345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graph with 11 vertices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E59DE-7676-C149-3E7E-138A1D4A7C6C}"/>
              </a:ext>
            </a:extLst>
          </p:cNvPr>
          <p:cNvSpPr txBox="1"/>
          <p:nvPr/>
        </p:nvSpPr>
        <p:spPr>
          <a:xfrm>
            <a:off x="8153401" y="5453414"/>
            <a:ext cx="16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134242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Cycles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7581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Shortest paths do not contain cycles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b="0" dirty="0"/>
                  <a:t>Negative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dirty="0"/>
                  <a:t>weight cycle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No shortest path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b="0" dirty="0"/>
                  <a:t>Positive-</a:t>
                </a:r>
                <a:r>
                  <a:rPr lang="en-US" altLang="en-US" dirty="0"/>
                  <a:t>weight cycle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Removing cycle decreases path weight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0-weight cycle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Removing cycle maintains the path weight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758106"/>
              </a:xfrm>
              <a:blipFill>
                <a:blip r:embed="rId2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id="{A2D42AA9-6BFB-9944-A624-1CFB9AFB3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1075" y="4607614"/>
                <a:ext cx="430400" cy="42203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u="none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2000" b="1" i="1" u="none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altLang="en-US" sz="2000" b="1" u="none" dirty="0"/>
              </a:p>
            </p:txBody>
          </p:sp>
        </mc:Choice>
        <mc:Fallback xmlns=""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id="{A2D42AA9-6BFB-9944-A624-1CFB9AFB3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075" y="4607614"/>
                <a:ext cx="430400" cy="42203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1">
            <a:extLst>
              <a:ext uri="{FF2B5EF4-FFF2-40B4-BE49-F238E27FC236}">
                <a16:creationId xmlns:a16="http://schemas.microsoft.com/office/drawing/2014/main" id="{F7CFC798-756F-DD63-730B-0D1DC040BB21}"/>
              </a:ext>
            </a:extLst>
          </p:cNvPr>
          <p:cNvSpPr>
            <a:spLocks/>
          </p:cNvSpPr>
          <p:nvPr/>
        </p:nvSpPr>
        <p:spPr bwMode="auto">
          <a:xfrm>
            <a:off x="4131475" y="4694275"/>
            <a:ext cx="1749325" cy="217302"/>
          </a:xfrm>
          <a:custGeom>
            <a:avLst/>
            <a:gdLst>
              <a:gd name="T0" fmla="*/ 0 w 382"/>
              <a:gd name="T1" fmla="*/ 2147483647 h 149"/>
              <a:gd name="T2" fmla="*/ 2147483647 w 382"/>
              <a:gd name="T3" fmla="*/ 2147483647 h 149"/>
              <a:gd name="T4" fmla="*/ 2147483647 w 382"/>
              <a:gd name="T5" fmla="*/ 2147483647 h 149"/>
              <a:gd name="T6" fmla="*/ 2147483647 w 382"/>
              <a:gd name="T7" fmla="*/ 2147483647 h 149"/>
              <a:gd name="T8" fmla="*/ 2147483647 w 382"/>
              <a:gd name="T9" fmla="*/ 2147483647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149"/>
              <a:gd name="T17" fmla="*/ 382 w 382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149">
                <a:moveTo>
                  <a:pt x="0" y="58"/>
                </a:moveTo>
                <a:cubicBezTo>
                  <a:pt x="35" y="103"/>
                  <a:pt x="70" y="149"/>
                  <a:pt x="100" y="140"/>
                </a:cubicBezTo>
                <a:cubicBezTo>
                  <a:pt x="130" y="131"/>
                  <a:pt x="150" y="6"/>
                  <a:pt x="182" y="3"/>
                </a:cubicBezTo>
                <a:cubicBezTo>
                  <a:pt x="214" y="0"/>
                  <a:pt x="258" y="112"/>
                  <a:pt x="291" y="121"/>
                </a:cubicBezTo>
                <a:cubicBezTo>
                  <a:pt x="324" y="130"/>
                  <a:pt x="359" y="65"/>
                  <a:pt x="382" y="5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5">
                <a:extLst>
                  <a:ext uri="{FF2B5EF4-FFF2-40B4-BE49-F238E27FC236}">
                    <a16:creationId xmlns:a16="http://schemas.microsoft.com/office/drawing/2014/main" id="{2AEEED5A-452E-D966-D7E0-C49A7F23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800" y="4607614"/>
                <a:ext cx="430400" cy="42203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u="none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2000" b="1" i="1" u="none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000" b="1" u="none" dirty="0"/>
              </a:p>
            </p:txBody>
          </p:sp>
        </mc:Choice>
        <mc:Fallback xmlns="">
          <p:sp>
            <p:nvSpPr>
              <p:cNvPr id="9" name="Oval 5">
                <a:extLst>
                  <a:ext uri="{FF2B5EF4-FFF2-40B4-BE49-F238E27FC236}">
                    <a16:creationId xmlns:a16="http://schemas.microsoft.com/office/drawing/2014/main" id="{2AEEED5A-452E-D966-D7E0-C49A7F235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0800" y="4607614"/>
                <a:ext cx="430400" cy="42203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>
            <a:extLst>
              <a:ext uri="{FF2B5EF4-FFF2-40B4-BE49-F238E27FC236}">
                <a16:creationId xmlns:a16="http://schemas.microsoft.com/office/drawing/2014/main" id="{F6B19D82-4CD2-E6AE-B31B-CAC8697B01C5}"/>
              </a:ext>
            </a:extLst>
          </p:cNvPr>
          <p:cNvSpPr>
            <a:spLocks/>
          </p:cNvSpPr>
          <p:nvPr/>
        </p:nvSpPr>
        <p:spPr bwMode="auto">
          <a:xfrm>
            <a:off x="6311200" y="4698396"/>
            <a:ext cx="1749325" cy="217302"/>
          </a:xfrm>
          <a:custGeom>
            <a:avLst/>
            <a:gdLst>
              <a:gd name="T0" fmla="*/ 0 w 382"/>
              <a:gd name="T1" fmla="*/ 2147483647 h 149"/>
              <a:gd name="T2" fmla="*/ 2147483647 w 382"/>
              <a:gd name="T3" fmla="*/ 2147483647 h 149"/>
              <a:gd name="T4" fmla="*/ 2147483647 w 382"/>
              <a:gd name="T5" fmla="*/ 2147483647 h 149"/>
              <a:gd name="T6" fmla="*/ 2147483647 w 382"/>
              <a:gd name="T7" fmla="*/ 2147483647 h 149"/>
              <a:gd name="T8" fmla="*/ 2147483647 w 382"/>
              <a:gd name="T9" fmla="*/ 2147483647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149"/>
              <a:gd name="T17" fmla="*/ 382 w 382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149">
                <a:moveTo>
                  <a:pt x="0" y="58"/>
                </a:moveTo>
                <a:cubicBezTo>
                  <a:pt x="35" y="103"/>
                  <a:pt x="70" y="149"/>
                  <a:pt x="100" y="140"/>
                </a:cubicBezTo>
                <a:cubicBezTo>
                  <a:pt x="130" y="131"/>
                  <a:pt x="150" y="6"/>
                  <a:pt x="182" y="3"/>
                </a:cubicBezTo>
                <a:cubicBezTo>
                  <a:pt x="214" y="0"/>
                  <a:pt x="258" y="112"/>
                  <a:pt x="291" y="121"/>
                </a:cubicBezTo>
                <a:cubicBezTo>
                  <a:pt x="324" y="130"/>
                  <a:pt x="359" y="65"/>
                  <a:pt x="382" y="5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5">
                <a:extLst>
                  <a:ext uri="{FF2B5EF4-FFF2-40B4-BE49-F238E27FC236}">
                    <a16:creationId xmlns:a16="http://schemas.microsoft.com/office/drawing/2014/main" id="{9E35280A-0A52-7E22-33BD-A5FFC4190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0525" y="4611735"/>
                <a:ext cx="430400" cy="42203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u="none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2000" b="1" i="1" u="none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en-US" sz="2000" b="1" u="none" dirty="0"/>
              </a:p>
            </p:txBody>
          </p:sp>
        </mc:Choice>
        <mc:Fallback xmlns="">
          <p:sp>
            <p:nvSpPr>
              <p:cNvPr id="13" name="Oval 5">
                <a:extLst>
                  <a:ext uri="{FF2B5EF4-FFF2-40B4-BE49-F238E27FC236}">
                    <a16:creationId xmlns:a16="http://schemas.microsoft.com/office/drawing/2014/main" id="{9E35280A-0A52-7E22-33BD-A5FFC419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0525" y="4611735"/>
                <a:ext cx="430400" cy="42203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24">
            <a:extLst>
              <a:ext uri="{FF2B5EF4-FFF2-40B4-BE49-F238E27FC236}">
                <a16:creationId xmlns:a16="http://schemas.microsoft.com/office/drawing/2014/main" id="{D287F043-4063-BB8B-D919-B3828586026F}"/>
              </a:ext>
            </a:extLst>
          </p:cNvPr>
          <p:cNvSpPr>
            <a:spLocks/>
          </p:cNvSpPr>
          <p:nvPr/>
        </p:nvSpPr>
        <p:spPr bwMode="auto">
          <a:xfrm rot="15275943">
            <a:off x="5796756" y="4111853"/>
            <a:ext cx="598488" cy="590550"/>
          </a:xfrm>
          <a:custGeom>
            <a:avLst/>
            <a:gdLst>
              <a:gd name="T0" fmla="*/ 0 w 377"/>
              <a:gd name="T1" fmla="*/ 254 h 372"/>
              <a:gd name="T2" fmla="*/ 145 w 377"/>
              <a:gd name="T3" fmla="*/ 363 h 372"/>
              <a:gd name="T4" fmla="*/ 345 w 377"/>
              <a:gd name="T5" fmla="*/ 308 h 372"/>
              <a:gd name="T6" fmla="*/ 336 w 377"/>
              <a:gd name="T7" fmla="*/ 136 h 372"/>
              <a:gd name="T8" fmla="*/ 209 w 377"/>
              <a:gd name="T9" fmla="*/ 17 h 372"/>
              <a:gd name="T10" fmla="*/ 36 w 377"/>
              <a:gd name="T11" fmla="*/ 3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372">
                <a:moveTo>
                  <a:pt x="0" y="254"/>
                </a:moveTo>
                <a:cubicBezTo>
                  <a:pt x="44" y="304"/>
                  <a:pt x="88" y="354"/>
                  <a:pt x="145" y="363"/>
                </a:cubicBezTo>
                <a:cubicBezTo>
                  <a:pt x="202" y="372"/>
                  <a:pt x="313" y="346"/>
                  <a:pt x="345" y="308"/>
                </a:cubicBezTo>
                <a:cubicBezTo>
                  <a:pt x="377" y="270"/>
                  <a:pt x="359" y="184"/>
                  <a:pt x="336" y="136"/>
                </a:cubicBezTo>
                <a:cubicBezTo>
                  <a:pt x="313" y="88"/>
                  <a:pt x="259" y="34"/>
                  <a:pt x="209" y="17"/>
                </a:cubicBezTo>
                <a:cubicBezTo>
                  <a:pt x="159" y="0"/>
                  <a:pt x="97" y="18"/>
                  <a:pt x="36" y="36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C302E-C2FA-D2C4-89E1-BC1E5B259F2B}"/>
              </a:ext>
            </a:extLst>
          </p:cNvPr>
          <p:cNvSpPr txBox="1"/>
          <p:nvPr/>
        </p:nvSpPr>
        <p:spPr>
          <a:xfrm>
            <a:off x="7185862" y="3913311"/>
            <a:ext cx="4790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represents a cycle not a self-loop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6E2EEE-CE46-9896-509A-AC457425B847}"/>
              </a:ext>
            </a:extLst>
          </p:cNvPr>
          <p:cNvCxnSpPr>
            <a:stCxn id="18" idx="1"/>
          </p:cNvCxnSpPr>
          <p:nvPr/>
        </p:nvCxnSpPr>
        <p:spPr>
          <a:xfrm flipH="1">
            <a:off x="6460143" y="4113366"/>
            <a:ext cx="725719" cy="2112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865" y="715472"/>
                <a:ext cx="10862269" cy="1881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Shortest-path algorithms keep track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2200" dirty="0"/>
                  <a:t>shortest-path estimates,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200" dirty="0"/>
                  <a:t> predecessor vertex in shortest path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Will call the following two procedures in different algorithms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65" y="715472"/>
                <a:ext cx="10862269" cy="1881551"/>
              </a:xfrm>
              <a:prstGeom prst="rect">
                <a:avLst/>
              </a:prstGeom>
              <a:blipFill>
                <a:blip r:embed="rId2"/>
                <a:stretch>
                  <a:fillRect l="-842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Relaxation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33E54F6-66E9-1D06-140F-E2D7B344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57" y="2510321"/>
            <a:ext cx="4373467" cy="1907371"/>
          </a:xfrm>
          <a:prstGeom prst="rect">
            <a:avLst/>
          </a:prstGeom>
        </p:spPr>
      </p:pic>
      <p:pic>
        <p:nvPicPr>
          <p:cNvPr id="9" name="Picture 8" descr="A group of black symbols&#10;&#10;Description automatically generated with medium confidence">
            <a:extLst>
              <a:ext uri="{FF2B5EF4-FFF2-40B4-BE49-F238E27FC236}">
                <a16:creationId xmlns:a16="http://schemas.microsoft.com/office/drawing/2014/main" id="{F8A70461-98AF-B86A-1F49-20207A4F1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48" y="4708682"/>
            <a:ext cx="3921883" cy="1680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1F3DB1-CA91-60D2-20D7-AE365F4A4780}"/>
                  </a:ext>
                </a:extLst>
              </p:cNvPr>
              <p:cNvSpPr txBox="1"/>
              <p:nvPr/>
            </p:nvSpPr>
            <p:spPr>
              <a:xfrm>
                <a:off x="6033858" y="5500029"/>
                <a:ext cx="499075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2000" dirty="0"/>
                  <a:t>An edge,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weight function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1F3DB1-CA91-60D2-20D7-AE365F4A4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58" y="5500029"/>
                <a:ext cx="4990756" cy="400110"/>
              </a:xfrm>
              <a:prstGeom prst="rect">
                <a:avLst/>
              </a:prstGeom>
              <a:blipFill>
                <a:blip r:embed="rId5"/>
                <a:stretch>
                  <a:fillRect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7C34F86-83C9-1A89-9D1F-05D74B662DF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526971" y="4922852"/>
            <a:ext cx="2506887" cy="777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diagram of numbers and symbols&#10;&#10;Description automatically generated">
            <a:extLst>
              <a:ext uri="{FF2B5EF4-FFF2-40B4-BE49-F238E27FC236}">
                <a16:creationId xmlns:a16="http://schemas.microsoft.com/office/drawing/2014/main" id="{9E053859-BA9C-8F9C-FED1-FEC175C47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526" y="3131582"/>
            <a:ext cx="4694327" cy="1967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C9A08EA-679F-85EE-CF7D-EA750FEEC9C8}"/>
                  </a:ext>
                </a:extLst>
              </p:cNvPr>
              <p:cNvSpPr txBox="1"/>
              <p:nvPr/>
            </p:nvSpPr>
            <p:spPr>
              <a:xfrm>
                <a:off x="6921235" y="2642939"/>
                <a:ext cx="3686908" cy="40011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Relax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two cases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C9A08EA-679F-85EE-CF7D-EA750FEE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235" y="2642939"/>
                <a:ext cx="3686908" cy="400110"/>
              </a:xfrm>
              <a:prstGeom prst="rect">
                <a:avLst/>
              </a:prstGeom>
              <a:blipFill>
                <a:blip r:embed="rId7"/>
                <a:stretch>
                  <a:fillRect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73F9B4-C9C9-A6AF-DE2B-5C52B53E03D7}"/>
              </a:ext>
            </a:extLst>
          </p:cNvPr>
          <p:cNvSpPr txBox="1"/>
          <p:nvPr/>
        </p:nvSpPr>
        <p:spPr>
          <a:xfrm>
            <a:off x="10471082" y="5087258"/>
            <a:ext cx="16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230620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1741" y="715473"/>
                <a:ext cx="11646039" cy="1183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Consider any algorithm in which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are first initialized by calling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Initialize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is the source], and are only changed by calling </a:t>
                </a:r>
                <a:r>
                  <a:rPr lang="en-US" altLang="en-US" sz="2400" b="1" dirty="0">
                    <a:sym typeface="Symbol" panose="05050102010706020507" pitchFamily="18" charset="2"/>
                  </a:rPr>
                  <a:t>Relax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 We have: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1" y="715473"/>
                <a:ext cx="11646039" cy="1183666"/>
              </a:xfrm>
              <a:prstGeom prst="rect">
                <a:avLst/>
              </a:prstGeom>
              <a:blipFill>
                <a:blip r:embed="rId2"/>
                <a:stretch>
                  <a:fillRect l="-680" r="-52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Properties of Relaxation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DA023664-6041-3067-0F3E-F30272111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5721" y="1987843"/>
                <a:ext cx="9540557" cy="83099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u="sng" dirty="0"/>
                  <a:t>Lemma 22.11 (Upper bound property):</a:t>
                </a:r>
                <a:r>
                  <a:rPr lang="en-US" sz="2400" dirty="0"/>
                  <a:t> </a:t>
                </a:r>
              </a:p>
              <a:p>
                <a:pPr algn="ctr">
                  <a:defRPr/>
                </a:pPr>
                <a:r>
                  <a:rPr lang="en-US" sz="2400" dirty="0"/>
                  <a:t>(</a:t>
                </a:r>
                <a:r>
                  <a:rPr lang="en-US" sz="2400" dirty="0">
                    <a:sym typeface="Symbol" pitchFamily="18" charset="2"/>
                  </a:rPr>
                  <a:t>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::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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) is an invariant.</a:t>
                </a: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DA023664-6041-3067-0F3E-F30272111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721" y="1987843"/>
                <a:ext cx="9540557" cy="830997"/>
              </a:xfrm>
              <a:prstGeom prst="rect">
                <a:avLst/>
              </a:prstGeom>
              <a:blipFill>
                <a:blip r:embed="rId3"/>
                <a:stretch>
                  <a:fillRect l="-758" t="-4046"/>
                </a:stretch>
              </a:blip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62B2A8F2-CB4C-AF3E-15C9-CF741692E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5721" y="3013501"/>
                <a:ext cx="9540557" cy="83099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u="sng" dirty="0"/>
                  <a:t>Corollary 22.12 (No-path property):</a:t>
                </a:r>
                <a:r>
                  <a:rPr lang="en-US" sz="2400" dirty="0"/>
                  <a:t> </a:t>
                </a:r>
              </a:p>
              <a:p>
                <a:pPr algn="ctr">
                  <a:defRPr/>
                </a:pPr>
                <a:r>
                  <a:rPr lang="en-US" sz="2400" dirty="0"/>
                  <a:t>If there is no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∞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is an invariant.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62B2A8F2-CB4C-AF3E-15C9-CF741692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721" y="3013501"/>
                <a:ext cx="9540557" cy="830997"/>
              </a:xfrm>
              <a:prstGeom prst="rect">
                <a:avLst/>
              </a:prstGeom>
              <a:blipFill>
                <a:blip r:embed="rId4"/>
                <a:stretch>
                  <a:fillRect l="-758" t="-4070"/>
                </a:stretch>
              </a:blip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5D76FE8-D416-7480-D919-61F7835E380F}"/>
              </a:ext>
            </a:extLst>
          </p:cNvPr>
          <p:cNvSpPr txBox="1"/>
          <p:nvPr/>
        </p:nvSpPr>
        <p:spPr>
          <a:xfrm>
            <a:off x="2804327" y="5239488"/>
            <a:ext cx="72247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More on CLRS</a:t>
            </a:r>
          </a:p>
          <a:p>
            <a:pPr algn="ctr"/>
            <a:endParaRPr lang="en-US" sz="1600" dirty="0"/>
          </a:p>
          <a:p>
            <a:pPr algn="ctr"/>
            <a:r>
              <a:rPr lang="en-US" sz="2600" u="sng" dirty="0"/>
              <a:t>Exercise</a:t>
            </a:r>
            <a:r>
              <a:rPr lang="en-US" sz="2600" dirty="0"/>
              <a:t>: Prove them (Proofs in Sec. 22.5)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66981F4C-9F49-8007-BECE-7C53288E1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1961" y="4039159"/>
                <a:ext cx="10028078" cy="1200329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u="sng" dirty="0"/>
                  <a:t>Lemma 22.14 (Convergence property):</a:t>
                </a:r>
                <a:r>
                  <a:rPr lang="en-US" sz="2400" dirty="0"/>
                  <a:t> </a:t>
                </a:r>
              </a:p>
              <a:p>
                <a:pPr algn="ctr">
                  <a:defRPr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SP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prior to calling </a:t>
                </a:r>
                <a:r>
                  <a:rPr lang="en-US" sz="2400" dirty="0">
                    <a:latin typeface="Consolas" panose="020B0609020204030204" pitchFamily="49" charset="0"/>
                  </a:rPr>
                  <a:t>Relax</a:t>
                </a:r>
                <a:r>
                  <a:rPr lang="en-US" sz="2400" dirty="0"/>
                  <a:t>(</a:t>
                </a:r>
                <a:r>
                  <a:rPr lang="en-US" sz="2400" dirty="0" err="1">
                    <a:latin typeface="Consolas" panose="020B0609020204030204" pitchFamily="49" charset="0"/>
                  </a:rPr>
                  <a:t>u,v,w</a:t>
                </a:r>
                <a:r>
                  <a:rPr lang="en-US" sz="2400" dirty="0"/>
                  <a:t>),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all time after </a:t>
                </a:r>
                <a:r>
                  <a:rPr lang="en-US" sz="2400" dirty="0">
                    <a:latin typeface="Consolas" panose="020B0609020204030204" pitchFamily="49" charset="0"/>
                  </a:rPr>
                  <a:t>Relax</a:t>
                </a:r>
                <a:r>
                  <a:rPr lang="en-US" sz="2400" dirty="0"/>
                  <a:t>(</a:t>
                </a:r>
                <a:r>
                  <a:rPr lang="en-US" sz="2400" dirty="0" err="1">
                    <a:latin typeface="Consolas" panose="020B0609020204030204" pitchFamily="49" charset="0"/>
                  </a:rPr>
                  <a:t>u,v,w</a:t>
                </a:r>
                <a:r>
                  <a:rPr lang="en-US" sz="2400" dirty="0"/>
                  <a:t>) is returned</a:t>
                </a:r>
                <a:endParaRPr lang="en-US" sz="24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66981F4C-9F49-8007-BECE-7C53288E1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1961" y="4039159"/>
                <a:ext cx="10028078" cy="1200329"/>
              </a:xfrm>
              <a:prstGeom prst="rect">
                <a:avLst/>
              </a:prstGeom>
              <a:blipFill>
                <a:blip r:embed="rId5"/>
                <a:stretch>
                  <a:fillRect l="-718" t="-3030"/>
                </a:stretch>
              </a:blip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>
            <a:extLst>
              <a:ext uri="{FF2B5EF4-FFF2-40B4-BE49-F238E27FC236}">
                <a16:creationId xmlns:a16="http://schemas.microsoft.com/office/drawing/2014/main" id="{A6EA3273-A632-3F5F-53C7-184CFCE663D2}"/>
              </a:ext>
            </a:extLst>
          </p:cNvPr>
          <p:cNvSpPr>
            <a:spLocks/>
          </p:cNvSpPr>
          <p:nvPr/>
        </p:nvSpPr>
        <p:spPr bwMode="auto">
          <a:xfrm>
            <a:off x="1879879" y="4639323"/>
            <a:ext cx="422723" cy="53257"/>
          </a:xfrm>
          <a:custGeom>
            <a:avLst/>
            <a:gdLst>
              <a:gd name="T0" fmla="*/ 0 w 382"/>
              <a:gd name="T1" fmla="*/ 2147483647 h 149"/>
              <a:gd name="T2" fmla="*/ 2147483647 w 382"/>
              <a:gd name="T3" fmla="*/ 2147483647 h 149"/>
              <a:gd name="T4" fmla="*/ 2147483647 w 382"/>
              <a:gd name="T5" fmla="*/ 2147483647 h 149"/>
              <a:gd name="T6" fmla="*/ 2147483647 w 382"/>
              <a:gd name="T7" fmla="*/ 2147483647 h 149"/>
              <a:gd name="T8" fmla="*/ 2147483647 w 382"/>
              <a:gd name="T9" fmla="*/ 2147483647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149"/>
              <a:gd name="T17" fmla="*/ 382 w 382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149">
                <a:moveTo>
                  <a:pt x="0" y="58"/>
                </a:moveTo>
                <a:cubicBezTo>
                  <a:pt x="35" y="103"/>
                  <a:pt x="70" y="149"/>
                  <a:pt x="100" y="140"/>
                </a:cubicBezTo>
                <a:cubicBezTo>
                  <a:pt x="130" y="131"/>
                  <a:pt x="150" y="6"/>
                  <a:pt x="182" y="3"/>
                </a:cubicBezTo>
                <a:cubicBezTo>
                  <a:pt x="214" y="0"/>
                  <a:pt x="258" y="112"/>
                  <a:pt x="291" y="121"/>
                </a:cubicBezTo>
                <a:cubicBezTo>
                  <a:pt x="324" y="130"/>
                  <a:pt x="359" y="65"/>
                  <a:pt x="382" y="5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58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SSSP in DAG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648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711DAA-9525-ADD6-DA0F-BFA9161BB3F2}"/>
              </a:ext>
            </a:extLst>
          </p:cNvPr>
          <p:cNvSpPr txBox="1">
            <a:spLocks noChangeArrowheads="1"/>
          </p:cNvSpPr>
          <p:nvPr/>
        </p:nvSpPr>
        <p:spPr>
          <a:xfrm>
            <a:off x="663190" y="990601"/>
            <a:ext cx="10862269" cy="677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Input graph is a directed acyclic graph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58ACE8-C73F-7C05-154B-D8C74C324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" y="2334350"/>
            <a:ext cx="5149615" cy="1740006"/>
          </a:xfrm>
          <a:prstGeom prst="rect">
            <a:avLst/>
          </a:prstGeom>
        </p:spPr>
      </p:pic>
      <p:pic>
        <p:nvPicPr>
          <p:cNvPr id="10" name="Picture 9" descr="A group of black and white lines&#10;&#10;Description automatically generated">
            <a:extLst>
              <a:ext uri="{FF2B5EF4-FFF2-40B4-BE49-F238E27FC236}">
                <a16:creationId xmlns:a16="http://schemas.microsoft.com/office/drawing/2014/main" id="{FAF97CEA-7A2B-4FD9-67BF-D3C0DB708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526" y="1471507"/>
            <a:ext cx="6713802" cy="4884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A51A6-C235-0EA3-808E-D4D9350A4C7C}"/>
                  </a:ext>
                </a:extLst>
              </p:cNvPr>
              <p:cNvSpPr txBox="1"/>
              <p:nvPr/>
            </p:nvSpPr>
            <p:spPr>
              <a:xfrm flipH="1">
                <a:off x="663190" y="4368071"/>
                <a:ext cx="3836168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Running time: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A51A6-C235-0EA3-808E-D4D9350A4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3190" y="4368071"/>
                <a:ext cx="3836168" cy="461665"/>
              </a:xfrm>
              <a:prstGeom prst="rect">
                <a:avLst/>
              </a:prstGeom>
              <a:blipFill>
                <a:blip r:embed="rId4"/>
                <a:stretch>
                  <a:fillRect t="-9091" b="-2857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8337F7-1887-8A3D-98AB-751E3D011CEA}"/>
              </a:ext>
            </a:extLst>
          </p:cNvPr>
          <p:cNvSpPr txBox="1"/>
          <p:nvPr/>
        </p:nvSpPr>
        <p:spPr>
          <a:xfrm>
            <a:off x="10236593" y="5867399"/>
            <a:ext cx="184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161771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SSSP When Nonnegative-Weight 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711DAA-9525-ADD6-DA0F-BFA9161BB3F2}"/>
              </a:ext>
            </a:extLst>
          </p:cNvPr>
          <p:cNvSpPr txBox="1">
            <a:spLocks noChangeArrowheads="1"/>
          </p:cNvSpPr>
          <p:nvPr/>
        </p:nvSpPr>
        <p:spPr>
          <a:xfrm>
            <a:off x="664866" y="952501"/>
            <a:ext cx="6416951" cy="540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600" dirty="0"/>
              <a:t>Input graph is a weighted graph with no negative-weight edge</a:t>
            </a:r>
          </a:p>
          <a:p>
            <a:pPr>
              <a:lnSpc>
                <a:spcPct val="150000"/>
              </a:lnSpc>
            </a:pPr>
            <a:r>
              <a:rPr lang="en-US" altLang="en-US" sz="2600" b="1" dirty="0">
                <a:solidFill>
                  <a:srgbClr val="C00000"/>
                </a:solidFill>
              </a:rPr>
              <a:t>Dijkstra’s Algorithm </a:t>
            </a:r>
            <a:r>
              <a:rPr lang="en-US" altLang="en-US" sz="2600" dirty="0"/>
              <a:t>finds SSSPs for such graphs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Basically, generalized BFS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Idea: </a:t>
            </a:r>
            <a:r>
              <a:rPr lang="en-US" sz="2400" dirty="0">
                <a:solidFill>
                  <a:srgbClr val="C00000"/>
                </a:solidFill>
              </a:rPr>
              <a:t>When a node is the closest undiscovered node to the source vertex, we have found its shortest path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E95E4-F78B-E599-3739-9ABE36D5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646" y="952501"/>
            <a:ext cx="1488237" cy="1984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DF331F-D92F-88B5-EE92-ADEBAE3D8410}"/>
              </a:ext>
            </a:extLst>
          </p:cNvPr>
          <p:cNvSpPr txBox="1"/>
          <p:nvPr/>
        </p:nvSpPr>
        <p:spPr>
          <a:xfrm>
            <a:off x="6913266" y="2940030"/>
            <a:ext cx="5194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“What is the shortest way to travel from Rotterdam to Groningen, in general: from given city to given city. It is the algorithm for the shortest path, which I designed in about twenty minutes. One morning I was shopping in Amsterdam with my young fiancée, and tired, we sat down on the café terrace to drink a cup of coffee and I was just thinking about whether I could do this, and I then designed the algorithm for the shortest path.…One of the reasons that it is so nice was that I designed it without pencil and paper. ….Eventually, that algorithm became to my great amazement, one of the cornerstones of my fame.”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Edsger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Dijkstra (Comm. Of ACM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6371551-2DE3-70C7-58DC-E3E05943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11" y="1036194"/>
            <a:ext cx="2907324" cy="1267952"/>
          </a:xfrm>
          <a:prstGeom prst="rect">
            <a:avLst/>
          </a:prstGeom>
        </p:spPr>
      </p:pic>
      <p:pic>
        <p:nvPicPr>
          <p:cNvPr id="16" name="Picture 15" descr="A group of black symbols&#10;&#10;Description automatically generated with medium confidence">
            <a:extLst>
              <a:ext uri="{FF2B5EF4-FFF2-40B4-BE49-F238E27FC236}">
                <a16:creationId xmlns:a16="http://schemas.microsoft.com/office/drawing/2014/main" id="{D5A323F4-A8EF-8661-E98C-5E17978F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67" y="1108797"/>
            <a:ext cx="2639290" cy="1131124"/>
          </a:xfrm>
          <a:prstGeom prst="rect">
            <a:avLst/>
          </a:prstGeom>
        </p:spPr>
      </p:pic>
      <p:pic>
        <p:nvPicPr>
          <p:cNvPr id="1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3067BEF8-EE32-5F7D-5C23-AF9211FD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54" y="2421517"/>
            <a:ext cx="4655026" cy="371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4B702C-EF09-711E-5089-DDDAF68B73A6}"/>
                  </a:ext>
                </a:extLst>
              </p:cNvPr>
              <p:cNvSpPr txBox="1"/>
              <p:nvPr/>
            </p:nvSpPr>
            <p:spPr>
              <a:xfrm>
                <a:off x="7402506" y="4081868"/>
                <a:ext cx="4655026" cy="10156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: vertices where we know we’ve found the shortest path. (Like gray nodes in BFS)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4B702C-EF09-711E-5089-DDDAF68B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506" y="4081868"/>
                <a:ext cx="4655026" cy="1015663"/>
              </a:xfrm>
              <a:prstGeom prst="rect">
                <a:avLst/>
              </a:prstGeom>
              <a:blipFill>
                <a:blip r:embed="rId5"/>
                <a:stretch>
                  <a:fillRect l="-1175" t="-297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3BC46-DD1C-A2D3-0798-4070B70F0578}"/>
                  </a:ext>
                </a:extLst>
              </p:cNvPr>
              <p:cNvSpPr txBox="1"/>
              <p:nvPr/>
            </p:nvSpPr>
            <p:spPr>
              <a:xfrm>
                <a:off x="7402505" y="3043766"/>
                <a:ext cx="4655026" cy="707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: Min Priority Queue (order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contains unexplored nodes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3BC46-DD1C-A2D3-0798-4070B70F0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505" y="3043766"/>
                <a:ext cx="4655026" cy="707886"/>
              </a:xfrm>
              <a:prstGeom prst="rect">
                <a:avLst/>
              </a:prstGeom>
              <a:blipFill>
                <a:blip r:embed="rId6"/>
                <a:stretch>
                  <a:fillRect l="-1175" t="-3390" r="-1828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AFA07-6876-209B-8BCD-6AB1277C3F2A}"/>
                  </a:ext>
                </a:extLst>
              </p:cNvPr>
              <p:cNvSpPr txBox="1"/>
              <p:nvPr/>
            </p:nvSpPr>
            <p:spPr>
              <a:xfrm>
                <a:off x="100584" y="2456712"/>
                <a:ext cx="33666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vertices are inserted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head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now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AFA07-6876-209B-8BCD-6AB1277C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" y="2456712"/>
                <a:ext cx="3366600" cy="923330"/>
              </a:xfrm>
              <a:prstGeom prst="rect">
                <a:avLst/>
              </a:prstGeom>
              <a:blipFill>
                <a:blip r:embed="rId7"/>
                <a:stretch>
                  <a:fillRect l="-1444" t="-1961" b="-9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91A81-0F4B-BD9C-EE5A-18756B3595AB}"/>
                  </a:ext>
                </a:extLst>
              </p:cNvPr>
              <p:cNvSpPr txBox="1"/>
              <p:nvPr/>
            </p:nvSpPr>
            <p:spPr>
              <a:xfrm>
                <a:off x="100584" y="4054627"/>
                <a:ext cx="33666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Greedy strategy</a:t>
                </a:r>
                <a:r>
                  <a:rPr lang="en-US" dirty="0"/>
                  <a:t>: Extract the head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(its shortest distance has been found)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91A81-0F4B-BD9C-EE5A-18756B35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" y="4054627"/>
                <a:ext cx="3366600" cy="923330"/>
              </a:xfrm>
              <a:prstGeom prst="rect">
                <a:avLst/>
              </a:prstGeom>
              <a:blipFill>
                <a:blip r:embed="rId8"/>
                <a:stretch>
                  <a:fillRect l="-1444" t="-1948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35F294-C65E-1EA7-9B8A-25EFAE0E5EB8}"/>
                  </a:ext>
                </a:extLst>
              </p:cNvPr>
              <p:cNvSpPr txBox="1"/>
              <p:nvPr/>
            </p:nvSpPr>
            <p:spPr>
              <a:xfrm>
                <a:off x="100584" y="5334787"/>
                <a:ext cx="33666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Update any shorter distance via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35F294-C65E-1EA7-9B8A-25EFAE0E5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" y="5334787"/>
                <a:ext cx="3366600" cy="646331"/>
              </a:xfrm>
              <a:prstGeom prst="rect">
                <a:avLst/>
              </a:prstGeom>
              <a:blipFill>
                <a:blip r:embed="rId9"/>
                <a:stretch>
                  <a:fillRect l="-1444" t="-2778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4CB7E9-490F-D305-C0F6-3F6CD7BFA0F6}"/>
              </a:ext>
            </a:extLst>
          </p:cNvPr>
          <p:cNvCxnSpPr>
            <a:cxnSpLocks/>
          </p:cNvCxnSpPr>
          <p:nvPr/>
        </p:nvCxnSpPr>
        <p:spPr>
          <a:xfrm>
            <a:off x="3085311" y="3474723"/>
            <a:ext cx="988849" cy="579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53791-A412-2F74-11D7-A7FAA07AF085}"/>
              </a:ext>
            </a:extLst>
          </p:cNvPr>
          <p:cNvCxnSpPr/>
          <p:nvPr/>
        </p:nvCxnSpPr>
        <p:spPr>
          <a:xfrm>
            <a:off x="3223344" y="4485812"/>
            <a:ext cx="850816" cy="167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E2FF02-51D1-A185-8709-BCCE0ABEAA38}"/>
              </a:ext>
            </a:extLst>
          </p:cNvPr>
          <p:cNvCxnSpPr>
            <a:cxnSpLocks/>
          </p:cNvCxnSpPr>
          <p:nvPr/>
        </p:nvCxnSpPr>
        <p:spPr>
          <a:xfrm>
            <a:off x="3335104" y="5717944"/>
            <a:ext cx="972736" cy="263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F89A1B-754B-C2F3-713E-F12F3EED1B6F}"/>
              </a:ext>
            </a:extLst>
          </p:cNvPr>
          <p:cNvSpPr txBox="1"/>
          <p:nvPr/>
        </p:nvSpPr>
        <p:spPr>
          <a:xfrm>
            <a:off x="8209280" y="5849531"/>
            <a:ext cx="184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573467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pic>
        <p:nvPicPr>
          <p:cNvPr id="1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3067BEF8-EE32-5F7D-5C23-AF9211FD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" y="1964317"/>
            <a:ext cx="4655026" cy="3714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EA678-D10F-10AD-C58B-C264718CEFE8}"/>
              </a:ext>
            </a:extLst>
          </p:cNvPr>
          <p:cNvSpPr txBox="1"/>
          <p:nvPr/>
        </p:nvSpPr>
        <p:spPr>
          <a:xfrm>
            <a:off x="6885207" y="558667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5BA64-06E0-5B52-535D-B4B96F7B9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55002"/>
            <a:ext cx="5188146" cy="43163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CC059A-CBB3-2552-95A0-F714ADC677D9}"/>
              </a:ext>
            </a:extLst>
          </p:cNvPr>
          <p:cNvGrpSpPr/>
          <p:nvPr/>
        </p:nvGrpSpPr>
        <p:grpSpPr>
          <a:xfrm>
            <a:off x="5228378" y="893379"/>
            <a:ext cx="6923387" cy="746429"/>
            <a:chOff x="5346709" y="966305"/>
            <a:chExt cx="6923387" cy="746429"/>
          </a:xfrm>
        </p:grpSpPr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2E46A211-CFF2-55BA-0EF4-FA57527DB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266" y="976982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82DABE-EAF9-F096-132D-07AC3ED2B731}"/>
                </a:ext>
              </a:extLst>
            </p:cNvPr>
            <p:cNvSpPr txBox="1"/>
            <p:nvPr/>
          </p:nvSpPr>
          <p:spPr>
            <a:xfrm>
              <a:off x="5346709" y="1343180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explored yet</a:t>
              </a: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944FE7BF-289A-8036-5CF2-FB8CB06B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6981" y="966305"/>
              <a:ext cx="395605" cy="38862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CC26A9-1381-A4F9-9A6E-FB9A19E5BC5A}"/>
                </a:ext>
              </a:extLst>
            </p:cNvPr>
            <p:cNvSpPr txBox="1"/>
            <p:nvPr/>
          </p:nvSpPr>
          <p:spPr>
            <a:xfrm>
              <a:off x="7399508" y="1327610"/>
              <a:ext cx="2911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Currently being explored</a:t>
              </a:r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FD2FCF01-DD54-A895-B24C-BA174F7E0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634" y="1020632"/>
              <a:ext cx="384175" cy="378459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0E563D-41E8-8BD5-EE5B-D230589D68AE}"/>
                </a:ext>
              </a:extLst>
            </p:cNvPr>
            <p:cNvSpPr txBox="1"/>
            <p:nvPr/>
          </p:nvSpPr>
          <p:spPr>
            <a:xfrm>
              <a:off x="10182962" y="1343402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Already explored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52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F9E76B-44BE-B383-9AE7-D9417868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55002"/>
            <a:ext cx="5188146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pic>
        <p:nvPicPr>
          <p:cNvPr id="1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3067BEF8-EE32-5F7D-5C23-AF9211FD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" y="1964317"/>
            <a:ext cx="4655026" cy="3714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EA678-D10F-10AD-C58B-C264718CEFE8}"/>
              </a:ext>
            </a:extLst>
          </p:cNvPr>
          <p:cNvSpPr txBox="1"/>
          <p:nvPr/>
        </p:nvSpPr>
        <p:spPr>
          <a:xfrm>
            <a:off x="6885207" y="558667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8F17F9-69A5-EB75-7B93-7F9D5756DEAE}"/>
              </a:ext>
            </a:extLst>
          </p:cNvPr>
          <p:cNvGrpSpPr/>
          <p:nvPr/>
        </p:nvGrpSpPr>
        <p:grpSpPr>
          <a:xfrm>
            <a:off x="5228378" y="893379"/>
            <a:ext cx="6923387" cy="746429"/>
            <a:chOff x="5346709" y="966305"/>
            <a:chExt cx="6923387" cy="746429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2BAC74E6-E99C-AAFF-F179-3B4A141C9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266" y="976982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FB1E39-F5E1-F021-34FA-84D78174C522}"/>
                </a:ext>
              </a:extLst>
            </p:cNvPr>
            <p:cNvSpPr txBox="1"/>
            <p:nvPr/>
          </p:nvSpPr>
          <p:spPr>
            <a:xfrm>
              <a:off x="5346709" y="1343180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explored yet</a:t>
              </a: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ECEE2B3A-EA66-F2DD-C783-068F1F92A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6981" y="966305"/>
              <a:ext cx="395605" cy="38862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D769DD-E527-DC28-4CB2-7D2D26EBA7D3}"/>
                </a:ext>
              </a:extLst>
            </p:cNvPr>
            <p:cNvSpPr txBox="1"/>
            <p:nvPr/>
          </p:nvSpPr>
          <p:spPr>
            <a:xfrm>
              <a:off x="7399508" y="1327610"/>
              <a:ext cx="2911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Currently being explored</a:t>
              </a:r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ACBE03FA-7A6D-6C82-65A6-9E5BFB480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634" y="1020632"/>
              <a:ext cx="384175" cy="378459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4DD8FA-905C-8C3B-6C8F-1935CA88822B}"/>
                </a:ext>
              </a:extLst>
            </p:cNvPr>
            <p:cNvSpPr txBox="1"/>
            <p:nvPr/>
          </p:nvSpPr>
          <p:spPr>
            <a:xfrm>
              <a:off x="10182962" y="1343402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Already explored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5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52608-73C2-C266-5D18-2B766172E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55002"/>
            <a:ext cx="5188146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p:pic>
        <p:nvPicPr>
          <p:cNvPr id="1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3067BEF8-EE32-5F7D-5C23-AF9211FD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" y="1964317"/>
            <a:ext cx="4655026" cy="3714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EA678-D10F-10AD-C58B-C264718CEFE8}"/>
              </a:ext>
            </a:extLst>
          </p:cNvPr>
          <p:cNvSpPr txBox="1"/>
          <p:nvPr/>
        </p:nvSpPr>
        <p:spPr>
          <a:xfrm>
            <a:off x="6885207" y="558667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0A3E47-1757-DEFF-0C64-8B5240B469F7}"/>
              </a:ext>
            </a:extLst>
          </p:cNvPr>
          <p:cNvGrpSpPr/>
          <p:nvPr/>
        </p:nvGrpSpPr>
        <p:grpSpPr>
          <a:xfrm>
            <a:off x="5228378" y="893379"/>
            <a:ext cx="6923387" cy="746429"/>
            <a:chOff x="5346709" y="966305"/>
            <a:chExt cx="6923387" cy="7464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6E6583-39C1-6B6B-2FC2-B14E7D44F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266" y="976982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2B2325-62BC-64C7-FCC3-B8B431A40A08}"/>
                </a:ext>
              </a:extLst>
            </p:cNvPr>
            <p:cNvSpPr txBox="1"/>
            <p:nvPr/>
          </p:nvSpPr>
          <p:spPr>
            <a:xfrm>
              <a:off x="5346709" y="1343180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explored yet</a:t>
              </a: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06B8DBFC-1B0C-E1D9-D9E1-FE896ACCD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6981" y="966305"/>
              <a:ext cx="395605" cy="38862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662136-DE4E-D724-E03A-94EA762926BA}"/>
                </a:ext>
              </a:extLst>
            </p:cNvPr>
            <p:cNvSpPr txBox="1"/>
            <p:nvPr/>
          </p:nvSpPr>
          <p:spPr>
            <a:xfrm>
              <a:off x="7399508" y="1327610"/>
              <a:ext cx="2911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Currently being explored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7023215B-98CF-306E-B77C-C0A3066DC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634" y="1020632"/>
              <a:ext cx="384175" cy="378459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A8A13B-6ECE-731D-7AE0-90360850C9AC}"/>
                </a:ext>
              </a:extLst>
            </p:cNvPr>
            <p:cNvSpPr txBox="1"/>
            <p:nvPr/>
          </p:nvSpPr>
          <p:spPr>
            <a:xfrm>
              <a:off x="10182962" y="1343402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Already explored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81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Single-Source Shortest Path (SSSP)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Input</a:t>
                </a:r>
                <a:r>
                  <a:rPr lang="en-US" sz="2600" dirty="0"/>
                  <a:t>: A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and a source vertex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Output</a:t>
                </a:r>
                <a:r>
                  <a:rPr lang="en-US" sz="2600" dirty="0"/>
                  <a:t>: Shortest path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/>
                  <a:t> to all other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map of the world">
            <a:extLst>
              <a:ext uri="{FF2B5EF4-FFF2-40B4-BE49-F238E27FC236}">
                <a16:creationId xmlns:a16="http://schemas.microsoft.com/office/drawing/2014/main" id="{613237FF-4AEA-2D7A-54D3-EBFC66274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808" y="2562190"/>
            <a:ext cx="5585944" cy="3200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3A945-F582-9413-06B9-7E082B666C75}"/>
              </a:ext>
            </a:extLst>
          </p:cNvPr>
          <p:cNvSpPr txBox="1"/>
          <p:nvPr/>
        </p:nvSpPr>
        <p:spPr>
          <a:xfrm>
            <a:off x="2390499" y="5873750"/>
            <a:ext cx="749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Algorithm Design and Application by Goodrich and </a:t>
            </a:r>
            <a:r>
              <a:rPr lang="en-US" dirty="0" err="1"/>
              <a:t>Tamassia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9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2E799-A403-5069-BD24-B4700718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55002"/>
            <a:ext cx="5188146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pic>
        <p:nvPicPr>
          <p:cNvPr id="1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3067BEF8-EE32-5F7D-5C23-AF9211FD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" y="1964317"/>
            <a:ext cx="4655026" cy="3714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EA678-D10F-10AD-C58B-C264718CEFE8}"/>
              </a:ext>
            </a:extLst>
          </p:cNvPr>
          <p:cNvSpPr txBox="1"/>
          <p:nvPr/>
        </p:nvSpPr>
        <p:spPr>
          <a:xfrm>
            <a:off x="6885207" y="558667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5B0399-E602-6C88-CA35-1F4F8F472C5C}"/>
              </a:ext>
            </a:extLst>
          </p:cNvPr>
          <p:cNvGrpSpPr/>
          <p:nvPr/>
        </p:nvGrpSpPr>
        <p:grpSpPr>
          <a:xfrm>
            <a:off x="5228378" y="893379"/>
            <a:ext cx="6923387" cy="746429"/>
            <a:chOff x="5346709" y="966305"/>
            <a:chExt cx="6923387" cy="746429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4043EF12-DCD0-B48E-C14C-01EEC569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266" y="976982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32BFF5-1402-0371-7BBF-3B0AC1756A43}"/>
                </a:ext>
              </a:extLst>
            </p:cNvPr>
            <p:cNvSpPr txBox="1"/>
            <p:nvPr/>
          </p:nvSpPr>
          <p:spPr>
            <a:xfrm>
              <a:off x="5346709" y="1343180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explored yet</a:t>
              </a: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38A1C2DC-34EF-D00B-4A7F-71EA6EC8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6981" y="966305"/>
              <a:ext cx="395605" cy="38862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1CC929-5935-F150-F20E-FFDB2228B529}"/>
                </a:ext>
              </a:extLst>
            </p:cNvPr>
            <p:cNvSpPr txBox="1"/>
            <p:nvPr/>
          </p:nvSpPr>
          <p:spPr>
            <a:xfrm>
              <a:off x="7399508" y="1327610"/>
              <a:ext cx="2911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Currently being explored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89DE7D03-60A6-0011-66A0-B5529723A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634" y="1020632"/>
              <a:ext cx="384175" cy="378459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99D834-48D7-9E0D-C331-BC3568ED2478}"/>
                </a:ext>
              </a:extLst>
            </p:cNvPr>
            <p:cNvSpPr txBox="1"/>
            <p:nvPr/>
          </p:nvSpPr>
          <p:spPr>
            <a:xfrm>
              <a:off x="10182962" y="1343402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Already explored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57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A341A-FD9E-8C5D-E0D2-1F1DB64D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55002"/>
            <a:ext cx="5188146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pic>
        <p:nvPicPr>
          <p:cNvPr id="1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3067BEF8-EE32-5F7D-5C23-AF9211FD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" y="1964317"/>
            <a:ext cx="4655026" cy="3714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EA678-D10F-10AD-C58B-C264718CEFE8}"/>
              </a:ext>
            </a:extLst>
          </p:cNvPr>
          <p:cNvSpPr txBox="1"/>
          <p:nvPr/>
        </p:nvSpPr>
        <p:spPr>
          <a:xfrm>
            <a:off x="6885207" y="558667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03E169-4B1F-81E8-5B5B-EAB3E985C81C}"/>
              </a:ext>
            </a:extLst>
          </p:cNvPr>
          <p:cNvGrpSpPr/>
          <p:nvPr/>
        </p:nvGrpSpPr>
        <p:grpSpPr>
          <a:xfrm>
            <a:off x="5228378" y="893379"/>
            <a:ext cx="6923387" cy="746429"/>
            <a:chOff x="5346709" y="966305"/>
            <a:chExt cx="6923387" cy="746429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C944F809-88FF-D460-EF55-41FEB19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266" y="976982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37211C-7279-3E4D-D1F5-7917A0904FD5}"/>
                </a:ext>
              </a:extLst>
            </p:cNvPr>
            <p:cNvSpPr txBox="1"/>
            <p:nvPr/>
          </p:nvSpPr>
          <p:spPr>
            <a:xfrm>
              <a:off x="5346709" y="1343180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explored yet</a:t>
              </a: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54279BAD-17EF-4877-9F10-EC1571BC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6981" y="966305"/>
              <a:ext cx="395605" cy="38862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91CDA6-3276-422D-1CF9-B0A78E00ADAC}"/>
                </a:ext>
              </a:extLst>
            </p:cNvPr>
            <p:cNvSpPr txBox="1"/>
            <p:nvPr/>
          </p:nvSpPr>
          <p:spPr>
            <a:xfrm>
              <a:off x="7399508" y="1327610"/>
              <a:ext cx="2911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Currently being explored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D73F77C9-6AAB-5C4D-FD6B-4E99C91F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634" y="1020632"/>
              <a:ext cx="384175" cy="378459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123488-3923-AFBF-9480-A0840D12D67A}"/>
                </a:ext>
              </a:extLst>
            </p:cNvPr>
            <p:cNvSpPr txBox="1"/>
            <p:nvPr/>
          </p:nvSpPr>
          <p:spPr>
            <a:xfrm>
              <a:off x="10182962" y="1343402"/>
              <a:ext cx="208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Already explored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46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56" y="1694614"/>
                <a:ext cx="8388363" cy="3627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400" dirty="0">
                    <a:solidFill>
                      <a:srgbClr val="CC3300"/>
                    </a:solidFill>
                  </a:rPr>
                  <a:t>Loop invariant: </a:t>
                </a:r>
                <a:r>
                  <a:rPr lang="en-US" altLang="en-US" sz="2400" dirty="0"/>
                  <a:t>At the start of each iteration of the while loop,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. 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when terminate)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Initialization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=∅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(Trivial)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IH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At the start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-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iteration,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Consider the k-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iteration and show that the LI holds at the start of (k+1)-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st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iteration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1694614"/>
                <a:ext cx="8388363" cy="3627120"/>
              </a:xfrm>
              <a:prstGeom prst="rect">
                <a:avLst/>
              </a:prstGeom>
              <a:blipFill>
                <a:blip r:embed="rId2"/>
                <a:stretch>
                  <a:fillRect l="-945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CEA8308-86EF-035D-E468-F49C6608E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56" y="952501"/>
                <a:ext cx="10992896" cy="83099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Theorem 24.6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/>
                  <a:t> Upon termination,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 (assuming non-negative weights).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CEA8308-86EF-035D-E468-F49C6608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56" y="952501"/>
                <a:ext cx="10992896" cy="830997"/>
              </a:xfrm>
              <a:prstGeom prst="rect">
                <a:avLst/>
              </a:prstGeom>
              <a:blipFill>
                <a:blip r:embed="rId3"/>
                <a:stretch>
                  <a:fillRect l="-714" t="-4070"/>
                </a:stretch>
              </a:blip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BFCE2A3A-0011-61D0-5659-BC106C54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015568"/>
            <a:ext cx="3258568" cy="2599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A6EB86-8827-8D24-93FE-6AD42444CA82}"/>
                  </a:ext>
                </a:extLst>
              </p:cNvPr>
              <p:cNvSpPr txBox="1"/>
              <p:nvPr/>
            </p:nvSpPr>
            <p:spPr>
              <a:xfrm>
                <a:off x="1026160" y="5227541"/>
                <a:ext cx="10739120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-</a:t>
                </a:r>
                <a:r>
                  <a:rPr lang="en-US" altLang="en-US" sz="2000" dirty="0" err="1">
                    <a:sym typeface="Symbol" panose="05050102010706020507" pitchFamily="18" charset="2"/>
                  </a:rPr>
                  <a:t>th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iteration inserts a new vertex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Need to show that the LI holds for the new vertex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A6EB86-8827-8D24-93FE-6AD42444C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0" y="5227541"/>
                <a:ext cx="10739120" cy="964623"/>
              </a:xfrm>
              <a:prstGeom prst="rect">
                <a:avLst/>
              </a:prstGeom>
              <a:blipFill>
                <a:blip r:embed="rId5"/>
                <a:stretch>
                  <a:fillRect l="-511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4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209" y="1694614"/>
                <a:ext cx="8752115" cy="4661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400" dirty="0">
                    <a:solidFill>
                      <a:srgbClr val="CC3300"/>
                    </a:solidFill>
                  </a:rPr>
                  <a:t>Maintenance (Inductive Step):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extracted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𝑄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200" b="0" dirty="0">
                    <a:sym typeface="Symbol" panose="05050102010706020507" pitchFamily="18" charset="2"/>
                  </a:rPr>
                  <a:t> (our goal is to show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))</m:t>
                    </m:r>
                  </m:oMath>
                </a14:m>
                <a:endParaRPr lang="en-US" altLang="en-US" sz="2200" b="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If no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path exists, then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=∞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Otherwise, 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be a shortest path where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the first vertex in the path that is </a:t>
                </a:r>
                <a:r>
                  <a:rPr lang="en-US" altLang="en-US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NOT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because </a:t>
                </a:r>
                <a:r>
                  <a:rPr lang="en-US" altLang="en-US" sz="2200" b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no negative edge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because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is just extracted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𝑄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but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not.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Using the upper-bound property, </a:t>
                </a:r>
                <a:endParaRPr lang="en-US" altLang="en-US" sz="2200" b="0" i="1" dirty="0">
                  <a:solidFill>
                    <a:srgbClr val="C00000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d>
                        <m:dPr>
                          <m:ctrlP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</m:d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d>
                        <m:dPr>
                          <m:ctrlP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𝑢</m:t>
                          </m:r>
                        </m:e>
                      </m:d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𝑢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𝑑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𝑑</m:t>
                      </m:r>
                      <m:r>
                        <a:rPr lang="en-US" alt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(1)</m:t>
                      </m:r>
                    </m:oMath>
                  </m:oMathPara>
                </a14:m>
                <a:endParaRPr lang="en-US" altLang="en-US" sz="2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9" y="1694614"/>
                <a:ext cx="8752115" cy="4661736"/>
              </a:xfrm>
              <a:prstGeom prst="rect">
                <a:avLst/>
              </a:prstGeom>
              <a:blipFill>
                <a:blip r:embed="rId2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CEA8308-86EF-035D-E468-F49C6608E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56" y="952501"/>
                <a:ext cx="10992896" cy="83099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Theorem 24.6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/>
                  <a:t> Upon termination,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 (assuming non-negative weights).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CEA8308-86EF-035D-E468-F49C6608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56" y="952501"/>
                <a:ext cx="10992896" cy="830997"/>
              </a:xfrm>
              <a:prstGeom prst="rect">
                <a:avLst/>
              </a:prstGeom>
              <a:blipFill>
                <a:blip r:embed="rId3"/>
                <a:stretch>
                  <a:fillRect l="-714" t="-4070"/>
                </a:stretch>
              </a:blip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BFCE2A3A-0011-61D0-5659-BC106C54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881075"/>
            <a:ext cx="3258568" cy="2599920"/>
          </a:xfrm>
          <a:prstGeom prst="rect">
            <a:avLst/>
          </a:prstGeom>
        </p:spPr>
      </p:pic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8259279D-18B1-7B22-6D50-30DDA216C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4578572"/>
            <a:ext cx="3206423" cy="1725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6EC94-19AA-1327-48D7-74DB053964AA}"/>
              </a:ext>
            </a:extLst>
          </p:cNvPr>
          <p:cNvSpPr txBox="1"/>
          <p:nvPr/>
        </p:nvSpPr>
        <p:spPr>
          <a:xfrm>
            <a:off x="10442411" y="5905499"/>
            <a:ext cx="165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102730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56" y="1694614"/>
                <a:ext cx="8388363" cy="4661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400" dirty="0">
                    <a:solidFill>
                      <a:srgbClr val="CC3300"/>
                    </a:solidFill>
                  </a:rPr>
                  <a:t>Maintenance (Inductive Step):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(by Inductive Hypothesis)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edge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was relaxed during the loop that added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in a SP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was relaxed when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gets the value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at that time (convergence property: Lemma 22.14).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So, when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extracted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𝑄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already holds.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From (1), we get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en-US" sz="1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1694614"/>
                <a:ext cx="8388363" cy="4661736"/>
              </a:xfrm>
              <a:prstGeom prst="rect">
                <a:avLst/>
              </a:prstGeom>
              <a:blipFill>
                <a:blip r:embed="rId2"/>
                <a:stretch>
                  <a:fillRect l="-1163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CEA8308-86EF-035D-E468-F49C6608E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56" y="952501"/>
                <a:ext cx="10992896" cy="83099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Theorem 24.6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/>
                  <a:t> Upon termination,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 (assuming non-negative weights).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CEA8308-86EF-035D-E468-F49C6608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56" y="952501"/>
                <a:ext cx="10992896" cy="830997"/>
              </a:xfrm>
              <a:prstGeom prst="rect">
                <a:avLst/>
              </a:prstGeom>
              <a:blipFill>
                <a:blip r:embed="rId3"/>
                <a:stretch>
                  <a:fillRect l="-714" t="-4070"/>
                </a:stretch>
              </a:blip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BFCE2A3A-0011-61D0-5659-BC106C54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881075"/>
            <a:ext cx="3258568" cy="2599920"/>
          </a:xfrm>
          <a:prstGeom prst="rect">
            <a:avLst/>
          </a:prstGeom>
        </p:spPr>
      </p:pic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8259279D-18B1-7B22-6D50-30DDA216C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4578572"/>
            <a:ext cx="3206423" cy="1725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D4BA-E41A-3FD4-5F60-7FF613BFE0B7}"/>
              </a:ext>
            </a:extLst>
          </p:cNvPr>
          <p:cNvSpPr txBox="1"/>
          <p:nvPr/>
        </p:nvSpPr>
        <p:spPr>
          <a:xfrm>
            <a:off x="10442411" y="5905499"/>
            <a:ext cx="165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6872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44E1154-F897-3E7E-F79F-86BF5BA53D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4318778"/>
                  </p:ext>
                </p:extLst>
              </p:nvPr>
            </p:nvGraphicFramePr>
            <p:xfrm>
              <a:off x="405311" y="946964"/>
              <a:ext cx="11686232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947">
                      <a:extLst>
                        <a:ext uri="{9D8B030D-6E8A-4147-A177-3AD203B41FA5}">
                          <a16:colId xmlns:a16="http://schemas.microsoft.com/office/drawing/2014/main" val="1953167041"/>
                        </a:ext>
                      </a:extLst>
                    </a:gridCol>
                    <a:gridCol w="834013">
                      <a:extLst>
                        <a:ext uri="{9D8B030D-6E8A-4147-A177-3AD203B41FA5}">
                          <a16:colId xmlns:a16="http://schemas.microsoft.com/office/drawing/2014/main" val="2882302568"/>
                        </a:ext>
                      </a:extLst>
                    </a:gridCol>
                    <a:gridCol w="1245996">
                      <a:extLst>
                        <a:ext uri="{9D8B030D-6E8A-4147-A177-3AD203B41FA5}">
                          <a16:colId xmlns:a16="http://schemas.microsoft.com/office/drawing/2014/main" val="3110505248"/>
                        </a:ext>
                      </a:extLst>
                    </a:gridCol>
                    <a:gridCol w="793820">
                      <a:extLst>
                        <a:ext uri="{9D8B030D-6E8A-4147-A177-3AD203B41FA5}">
                          <a16:colId xmlns:a16="http://schemas.microsoft.com/office/drawing/2014/main" val="2994381019"/>
                        </a:ext>
                      </a:extLst>
                    </a:gridCol>
                    <a:gridCol w="944545">
                      <a:extLst>
                        <a:ext uri="{9D8B030D-6E8A-4147-A177-3AD203B41FA5}">
                          <a16:colId xmlns:a16="http://schemas.microsoft.com/office/drawing/2014/main" val="1597512347"/>
                        </a:ext>
                      </a:extLst>
                    </a:gridCol>
                    <a:gridCol w="1085222">
                      <a:extLst>
                        <a:ext uri="{9D8B030D-6E8A-4147-A177-3AD203B41FA5}">
                          <a16:colId xmlns:a16="http://schemas.microsoft.com/office/drawing/2014/main" val="3666134209"/>
                        </a:ext>
                      </a:extLst>
                    </a:gridCol>
                    <a:gridCol w="964641">
                      <a:extLst>
                        <a:ext uri="{9D8B030D-6E8A-4147-A177-3AD203B41FA5}">
                          <a16:colId xmlns:a16="http://schemas.microsoft.com/office/drawing/2014/main" val="1781138846"/>
                        </a:ext>
                      </a:extLst>
                    </a:gridCol>
                    <a:gridCol w="834014">
                      <a:extLst>
                        <a:ext uri="{9D8B030D-6E8A-4147-A177-3AD203B41FA5}">
                          <a16:colId xmlns:a16="http://schemas.microsoft.com/office/drawing/2014/main" val="556481270"/>
                        </a:ext>
                      </a:extLst>
                    </a:gridCol>
                    <a:gridCol w="1306285">
                      <a:extLst>
                        <a:ext uri="{9D8B030D-6E8A-4147-A177-3AD203B41FA5}">
                          <a16:colId xmlns:a16="http://schemas.microsoft.com/office/drawing/2014/main" val="287078969"/>
                        </a:ext>
                      </a:extLst>
                    </a:gridCol>
                    <a:gridCol w="944545">
                      <a:extLst>
                        <a:ext uri="{9D8B030D-6E8A-4147-A177-3AD203B41FA5}">
                          <a16:colId xmlns:a16="http://schemas.microsoft.com/office/drawing/2014/main" val="2682663903"/>
                        </a:ext>
                      </a:extLst>
                    </a:gridCol>
                    <a:gridCol w="1497204">
                      <a:extLst>
                        <a:ext uri="{9D8B030D-6E8A-4147-A177-3AD203B41FA5}">
                          <a16:colId xmlns:a16="http://schemas.microsoft.com/office/drawing/2014/main" val="48899933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Insert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Extract-Max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Decrease-Key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706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12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Node-indexed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0268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Binary Heap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Use Build-Heap instead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Inserts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022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44E1154-F897-3E7E-F79F-86BF5BA53D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4318778"/>
                  </p:ext>
                </p:extLst>
              </p:nvPr>
            </p:nvGraphicFramePr>
            <p:xfrm>
              <a:off x="405311" y="946964"/>
              <a:ext cx="11686232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947">
                      <a:extLst>
                        <a:ext uri="{9D8B030D-6E8A-4147-A177-3AD203B41FA5}">
                          <a16:colId xmlns:a16="http://schemas.microsoft.com/office/drawing/2014/main" val="1953167041"/>
                        </a:ext>
                      </a:extLst>
                    </a:gridCol>
                    <a:gridCol w="834013">
                      <a:extLst>
                        <a:ext uri="{9D8B030D-6E8A-4147-A177-3AD203B41FA5}">
                          <a16:colId xmlns:a16="http://schemas.microsoft.com/office/drawing/2014/main" val="2882302568"/>
                        </a:ext>
                      </a:extLst>
                    </a:gridCol>
                    <a:gridCol w="1245996">
                      <a:extLst>
                        <a:ext uri="{9D8B030D-6E8A-4147-A177-3AD203B41FA5}">
                          <a16:colId xmlns:a16="http://schemas.microsoft.com/office/drawing/2014/main" val="3110505248"/>
                        </a:ext>
                      </a:extLst>
                    </a:gridCol>
                    <a:gridCol w="793820">
                      <a:extLst>
                        <a:ext uri="{9D8B030D-6E8A-4147-A177-3AD203B41FA5}">
                          <a16:colId xmlns:a16="http://schemas.microsoft.com/office/drawing/2014/main" val="2994381019"/>
                        </a:ext>
                      </a:extLst>
                    </a:gridCol>
                    <a:gridCol w="944545">
                      <a:extLst>
                        <a:ext uri="{9D8B030D-6E8A-4147-A177-3AD203B41FA5}">
                          <a16:colId xmlns:a16="http://schemas.microsoft.com/office/drawing/2014/main" val="1597512347"/>
                        </a:ext>
                      </a:extLst>
                    </a:gridCol>
                    <a:gridCol w="1085222">
                      <a:extLst>
                        <a:ext uri="{9D8B030D-6E8A-4147-A177-3AD203B41FA5}">
                          <a16:colId xmlns:a16="http://schemas.microsoft.com/office/drawing/2014/main" val="3666134209"/>
                        </a:ext>
                      </a:extLst>
                    </a:gridCol>
                    <a:gridCol w="964641">
                      <a:extLst>
                        <a:ext uri="{9D8B030D-6E8A-4147-A177-3AD203B41FA5}">
                          <a16:colId xmlns:a16="http://schemas.microsoft.com/office/drawing/2014/main" val="1781138846"/>
                        </a:ext>
                      </a:extLst>
                    </a:gridCol>
                    <a:gridCol w="834014">
                      <a:extLst>
                        <a:ext uri="{9D8B030D-6E8A-4147-A177-3AD203B41FA5}">
                          <a16:colId xmlns:a16="http://schemas.microsoft.com/office/drawing/2014/main" val="556481270"/>
                        </a:ext>
                      </a:extLst>
                    </a:gridCol>
                    <a:gridCol w="1306285">
                      <a:extLst>
                        <a:ext uri="{9D8B030D-6E8A-4147-A177-3AD203B41FA5}">
                          <a16:colId xmlns:a16="http://schemas.microsoft.com/office/drawing/2014/main" val="287078969"/>
                        </a:ext>
                      </a:extLst>
                    </a:gridCol>
                    <a:gridCol w="944545">
                      <a:extLst>
                        <a:ext uri="{9D8B030D-6E8A-4147-A177-3AD203B41FA5}">
                          <a16:colId xmlns:a16="http://schemas.microsoft.com/office/drawing/2014/main" val="2682663903"/>
                        </a:ext>
                      </a:extLst>
                    </a:gridCol>
                    <a:gridCol w="1497204">
                      <a:extLst>
                        <a:ext uri="{9D8B030D-6E8A-4147-A177-3AD203B41FA5}">
                          <a16:colId xmlns:a16="http://schemas.microsoft.com/office/drawing/2014/main" val="48899933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Insert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Extract-Max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Decrease-Key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70644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125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Node-indexed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905" t="-171523" r="-1154745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157" t="-171523" r="-675490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6031" t="-171523" r="-951908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6129" t="-171523" r="-704516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6854" t="-171523" r="-513483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8608" t="-171523" r="-478481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1825" t="-171523" r="-451825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9346" t="-171523" r="-189252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9355" t="-171523" r="-161290" b="-14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0081" t="-171523" r="-1626" b="-143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026881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Binary Heap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24" t="-273333" r="-404106" b="-44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6031" t="-273333" r="-951908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6129" t="-273333" r="-704516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6854" t="-273333" r="-513483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8608" t="-273333" r="-478481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1825" t="-273333" r="-451825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9346" t="-273333" r="-189252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9355" t="-273333" r="-161290" b="-4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0081" t="-273333" r="-1626" b="-4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2022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56" y="4401177"/>
                <a:ext cx="8440629" cy="2108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Running time with binary heap is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), </m:t>
                        </m:r>
                      </m:e>
                    </m:func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which is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func>
                      <m:func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func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4401177"/>
                <a:ext cx="8440629" cy="2108843"/>
              </a:xfrm>
              <a:prstGeom prst="rect">
                <a:avLst/>
              </a:prstGeom>
              <a:blipFill>
                <a:blip r:embed="rId3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BFCE2A3A-0011-61D0-5659-BC106C54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5" y="4226847"/>
            <a:ext cx="3027931" cy="24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SSSP with Negative-Weight 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56" y="990600"/>
                <a:ext cx="10992897" cy="5365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Dijkstra’s algorithm fails when there are negative edges</a:t>
                </a:r>
              </a:p>
              <a:p>
                <a:pPr>
                  <a:lnSpc>
                    <a:spcPct val="150000"/>
                  </a:lnSpc>
                </a:pPr>
                <a:endParaRPr lang="en-US" altLang="en-US" sz="26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6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6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Dijkstra’s algorithm discovers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via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is set to 2).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990600"/>
                <a:ext cx="10992897" cy="5365750"/>
              </a:xfrm>
              <a:prstGeom prst="rect">
                <a:avLst/>
              </a:prstGeom>
              <a:blipFill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6">
            <a:extLst>
              <a:ext uri="{FF2B5EF4-FFF2-40B4-BE49-F238E27FC236}">
                <a16:creationId xmlns:a16="http://schemas.microsoft.com/office/drawing/2014/main" id="{1167F103-7CA5-271A-9523-6B7036E1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487" y="2180198"/>
            <a:ext cx="375817" cy="38862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s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9AFA5160-5BAA-4100-86AA-59E42AD1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487" y="3479166"/>
            <a:ext cx="375817" cy="38862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v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59DB00CA-92CA-EAC7-2F6C-BCC1DBE0F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237" y="2180198"/>
            <a:ext cx="375817" cy="38862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u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409DAE55-0453-E0FC-3D70-4E5A93B2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58" y="3479166"/>
            <a:ext cx="375817" cy="38862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89D459-2274-92AF-C1AD-597DA3CDFDC3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5239304" y="2374508"/>
            <a:ext cx="13039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495774-6E2B-AEAC-23C6-B5DE5805057E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5051396" y="2568818"/>
            <a:ext cx="0" cy="910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CC796D-6A64-83CC-6A00-EA48A66F0D0E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>
            <a:off x="5239304" y="3673476"/>
            <a:ext cx="13419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F004EE-304C-632B-6523-BD4CB52EDEFE}"/>
              </a:ext>
            </a:extLst>
          </p:cNvPr>
          <p:cNvCxnSpPr>
            <a:cxnSpLocks/>
            <a:stCxn id="13" idx="4"/>
            <a:endCxn id="15" idx="0"/>
          </p:cNvCxnSpPr>
          <p:nvPr/>
        </p:nvCxnSpPr>
        <p:spPr>
          <a:xfrm>
            <a:off x="6731146" y="2568818"/>
            <a:ext cx="38021" cy="910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6FA725-4ABD-6BAC-C144-54171545E32B}"/>
              </a:ext>
            </a:extLst>
          </p:cNvPr>
          <p:cNvSpPr txBox="1"/>
          <p:nvPr/>
        </p:nvSpPr>
        <p:spPr>
          <a:xfrm>
            <a:off x="5766332" y="19392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2FBD2C-E188-A05E-89DE-1E441B490A82}"/>
              </a:ext>
            </a:extLst>
          </p:cNvPr>
          <p:cNvSpPr txBox="1"/>
          <p:nvPr/>
        </p:nvSpPr>
        <p:spPr>
          <a:xfrm>
            <a:off x="6794210" y="275181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B4F7C6-C850-854B-5919-3DC4C747FC18}"/>
              </a:ext>
            </a:extLst>
          </p:cNvPr>
          <p:cNvSpPr txBox="1"/>
          <p:nvPr/>
        </p:nvSpPr>
        <p:spPr>
          <a:xfrm>
            <a:off x="4629485" y="277902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12AB6F-AAD0-0B3D-A45D-57862CD4D707}"/>
              </a:ext>
            </a:extLst>
          </p:cNvPr>
          <p:cNvSpPr txBox="1"/>
          <p:nvPr/>
        </p:nvSpPr>
        <p:spPr>
          <a:xfrm>
            <a:off x="5807138" y="371480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2817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SSSP with Negative-Weight 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84B780-25B4-5DAC-54AC-FDA2EDAE41B9}"/>
              </a:ext>
            </a:extLst>
          </p:cNvPr>
          <p:cNvSpPr txBox="1">
            <a:spLocks noChangeArrowheads="1"/>
          </p:cNvSpPr>
          <p:nvPr/>
        </p:nvSpPr>
        <p:spPr>
          <a:xfrm>
            <a:off x="582804" y="990600"/>
            <a:ext cx="10992897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600" dirty="0"/>
              <a:t>Bellman-Ford Algorithm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Can handle negative-weight edges and </a:t>
            </a:r>
            <a:r>
              <a:rPr lang="en-US" altLang="en-US" sz="2200" dirty="0">
                <a:solidFill>
                  <a:srgbClr val="CC0000"/>
                </a:solidFill>
              </a:rPr>
              <a:t>“detect” </a:t>
            </a:r>
            <a:r>
              <a:rPr lang="en-US" altLang="en-US" sz="2200" u="sng" dirty="0">
                <a:solidFill>
                  <a:srgbClr val="CC0000"/>
                </a:solidFill>
              </a:rPr>
              <a:t>reachable</a:t>
            </a:r>
            <a:r>
              <a:rPr lang="en-US" altLang="en-US" sz="2200" dirty="0">
                <a:solidFill>
                  <a:srgbClr val="CC0000"/>
                </a:solidFill>
              </a:rPr>
              <a:t> negative-weight cycles.</a:t>
            </a:r>
            <a:endParaRPr lang="en-US" altLang="en-US" sz="2200" dirty="0"/>
          </a:p>
          <a:p>
            <a:pPr lvl="1">
              <a:lnSpc>
                <a:spcPct val="150000"/>
              </a:lnSpc>
            </a:pPr>
            <a:endParaRPr lang="en-US" altLang="en-US" sz="2200" dirty="0">
              <a:sym typeface="Symbol" panose="05050102010706020507" pitchFamily="18" charset="2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1FD4AB4-BB80-FAA5-1434-8CA545D7B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14" y="2663234"/>
            <a:ext cx="5563773" cy="3655017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6BF6D5A0-6876-1220-3045-6B532FDC807B}"/>
              </a:ext>
            </a:extLst>
          </p:cNvPr>
          <p:cNvSpPr/>
          <p:nvPr/>
        </p:nvSpPr>
        <p:spPr>
          <a:xfrm>
            <a:off x="8056880" y="4815840"/>
            <a:ext cx="553720" cy="150241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34540-33EF-1454-0C38-5AE453508E42}"/>
              </a:ext>
            </a:extLst>
          </p:cNvPr>
          <p:cNvSpPr txBox="1"/>
          <p:nvPr/>
        </p:nvSpPr>
        <p:spPr>
          <a:xfrm>
            <a:off x="9042400" y="5160228"/>
            <a:ext cx="252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Negative cycle detection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42CAE-7A03-E41F-4A6B-6BEA41F3D061}"/>
              </a:ext>
            </a:extLst>
          </p:cNvPr>
          <p:cNvCxnSpPr>
            <a:cxnSpLocks/>
          </p:cNvCxnSpPr>
          <p:nvPr/>
        </p:nvCxnSpPr>
        <p:spPr>
          <a:xfrm flipH="1" flipV="1">
            <a:off x="2306320" y="4815840"/>
            <a:ext cx="2468880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8D839-E069-B3B9-047D-BC056BEBFEEC}"/>
              </a:ext>
            </a:extLst>
          </p:cNvPr>
          <p:cNvCxnSpPr/>
          <p:nvPr/>
        </p:nvCxnSpPr>
        <p:spPr>
          <a:xfrm flipH="1" flipV="1">
            <a:off x="2306320" y="5957254"/>
            <a:ext cx="1351280" cy="280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000B328-7883-A2BD-5100-90FA4475DF44}"/>
              </a:ext>
            </a:extLst>
          </p:cNvPr>
          <p:cNvSpPr txBox="1"/>
          <p:nvPr/>
        </p:nvSpPr>
        <p:spPr>
          <a:xfrm>
            <a:off x="32434" y="4288789"/>
            <a:ext cx="328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Negative cycle exists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F4222-5BA9-831D-8B4C-AF6ED92561D9}"/>
              </a:ext>
            </a:extLst>
          </p:cNvPr>
          <p:cNvSpPr txBox="1"/>
          <p:nvPr/>
        </p:nvSpPr>
        <p:spPr>
          <a:xfrm>
            <a:off x="357555" y="5512097"/>
            <a:ext cx="279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E2EBAA-6149-670F-6FD6-992B754D5F34}"/>
                  </a:ext>
                </a:extLst>
              </p:cNvPr>
              <p:cNvSpPr txBox="1"/>
              <p:nvPr/>
            </p:nvSpPr>
            <p:spPr>
              <a:xfrm flipH="1">
                <a:off x="8663185" y="3650416"/>
                <a:ext cx="3281681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Running time: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E2EBAA-6149-670F-6FD6-992B754D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63185" y="3650416"/>
                <a:ext cx="3281681" cy="461665"/>
              </a:xfrm>
              <a:prstGeom prst="rect">
                <a:avLst/>
              </a:prstGeom>
              <a:blipFill>
                <a:blip r:embed="rId3"/>
                <a:stretch>
                  <a:fillRect l="-926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122B3EE-1520-4F2A-3BBC-40CB2838AFDB}"/>
              </a:ext>
            </a:extLst>
          </p:cNvPr>
          <p:cNvSpPr txBox="1"/>
          <p:nvPr/>
        </p:nvSpPr>
        <p:spPr>
          <a:xfrm>
            <a:off x="8156301" y="6288326"/>
            <a:ext cx="165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188893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0D55F9-DBF7-2B5A-95C9-829A30D56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" y="1445552"/>
            <a:ext cx="4875575" cy="3202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CFDDD6-5F29-5291-7D72-5E58D2A5BABE}"/>
                  </a:ext>
                </a:extLst>
              </p:cNvPr>
              <p:cNvSpPr txBox="1"/>
              <p:nvPr/>
            </p:nvSpPr>
            <p:spPr>
              <a:xfrm>
                <a:off x="5132194" y="1324462"/>
                <a:ext cx="6956809" cy="1384995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Loop invariant for the outer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for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loop: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shortest-path length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involving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edges.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CFDDD6-5F29-5291-7D72-5E58D2A5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94" y="1324462"/>
                <a:ext cx="6956809" cy="1384995"/>
              </a:xfrm>
              <a:prstGeom prst="rect">
                <a:avLst/>
              </a:prstGeom>
              <a:blipFill>
                <a:blip r:embed="rId3"/>
                <a:stretch>
                  <a:fillRect l="-1312" t="-3057" r="-1575" b="-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E20F21-E0CA-3D6F-B65B-ABD354E952C3}"/>
                  </a:ext>
                </a:extLst>
              </p:cNvPr>
              <p:cNvSpPr/>
              <p:nvPr/>
            </p:nvSpPr>
            <p:spPr>
              <a:xfrm>
                <a:off x="2997200" y="5452627"/>
                <a:ext cx="5923280" cy="6908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Why the outer loop runs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times?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E20F21-E0CA-3D6F-B65B-ABD354E95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5452627"/>
                <a:ext cx="5923280" cy="690880"/>
              </a:xfrm>
              <a:prstGeom prst="rect">
                <a:avLst/>
              </a:prstGeom>
              <a:blipFill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89BAA9-4010-9113-EF3E-0CF3207EDD20}"/>
                  </a:ext>
                </a:extLst>
              </p:cNvPr>
              <p:cNvSpPr txBox="1"/>
              <p:nvPr/>
            </p:nvSpPr>
            <p:spPr>
              <a:xfrm>
                <a:off x="5132195" y="2870038"/>
                <a:ext cx="6956809" cy="1754326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Another Loop invariant for the outer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for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loop: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there is a shortest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edges, then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89BAA9-4010-9113-EF3E-0CF3207ED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95" y="2870038"/>
                <a:ext cx="6956809" cy="1754326"/>
              </a:xfrm>
              <a:prstGeom prst="rect">
                <a:avLst/>
              </a:prstGeom>
              <a:blipFill>
                <a:blip r:embed="rId5"/>
                <a:stretch>
                  <a:fillRect l="-1312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1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0D55F9-DBF7-2B5A-95C9-829A30D56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040616"/>
            <a:ext cx="4875575" cy="3202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D4E4D-6E64-DD9B-4302-BC665BE9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40" y="1111616"/>
            <a:ext cx="4986960" cy="431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5F3CE-7F87-37DF-0715-E2541D39BE14}"/>
              </a:ext>
            </a:extLst>
          </p:cNvPr>
          <p:cNvSpPr txBox="1"/>
          <p:nvPr/>
        </p:nvSpPr>
        <p:spPr>
          <a:xfrm>
            <a:off x="6814087" y="542795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0C0E9-270C-A013-69C8-02A6A51A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5" y="4731787"/>
            <a:ext cx="4986961" cy="108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43BD9F-5FAE-B6B1-1739-E4FDE7E2FA54}"/>
              </a:ext>
            </a:extLst>
          </p:cNvPr>
          <p:cNvSpPr/>
          <p:nvPr/>
        </p:nvSpPr>
        <p:spPr>
          <a:xfrm>
            <a:off x="6095999" y="3046309"/>
            <a:ext cx="274655" cy="532563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3D76-D59C-6A47-0859-6363B6C15627}"/>
                  </a:ext>
                </a:extLst>
              </p:cNvPr>
              <p:cNvSpPr txBox="1"/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Edge ordering: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3D76-D59C-6A47-0859-6363B6C15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blipFill>
                <a:blip r:embed="rId5"/>
                <a:stretch>
                  <a:fillRect l="-1122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82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Single-Source Shortest Path (SSSP)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Input</a:t>
                </a:r>
                <a:r>
                  <a:rPr lang="en-US" sz="2600" dirty="0"/>
                  <a:t>: A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and a source vertex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Output</a:t>
                </a:r>
                <a:r>
                  <a:rPr lang="en-US" sz="2600" dirty="0"/>
                  <a:t>: Shortest path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/>
                  <a:t> to all other vertices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an unweighted graph, then BFS solves the single-source shortest path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What about weighted graph? (this chapter)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0D55F9-DBF7-2B5A-95C9-829A30D56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040616"/>
            <a:ext cx="4875575" cy="3202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D4E4D-6E64-DD9B-4302-BC665BE9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40" y="1111616"/>
            <a:ext cx="4986960" cy="431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5F3CE-7F87-37DF-0715-E2541D39BE14}"/>
              </a:ext>
            </a:extLst>
          </p:cNvPr>
          <p:cNvSpPr txBox="1"/>
          <p:nvPr/>
        </p:nvSpPr>
        <p:spPr>
          <a:xfrm>
            <a:off x="6814087" y="542795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0C0E9-270C-A013-69C8-02A6A51A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5" y="4731787"/>
            <a:ext cx="4986961" cy="108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43BD9F-5FAE-B6B1-1739-E4FDE7E2FA54}"/>
              </a:ext>
            </a:extLst>
          </p:cNvPr>
          <p:cNvSpPr/>
          <p:nvPr/>
        </p:nvSpPr>
        <p:spPr>
          <a:xfrm>
            <a:off x="6095999" y="3046309"/>
            <a:ext cx="274655" cy="532563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3D76-D59C-6A47-0859-6363B6C15627}"/>
                  </a:ext>
                </a:extLst>
              </p:cNvPr>
              <p:cNvSpPr txBox="1"/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Edge ordering: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3D76-D59C-6A47-0859-6363B6C15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blipFill>
                <a:blip r:embed="rId5"/>
                <a:stretch>
                  <a:fillRect l="-1122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15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C71303-13B2-02DA-C457-2A3D469D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40" y="1111616"/>
            <a:ext cx="4986960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5F3CE-7F87-37DF-0715-E2541D39BE14}"/>
              </a:ext>
            </a:extLst>
          </p:cNvPr>
          <p:cNvSpPr txBox="1"/>
          <p:nvPr/>
        </p:nvSpPr>
        <p:spPr>
          <a:xfrm>
            <a:off x="6814087" y="542795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0CE2E14E-D13C-3DD3-D8EE-DDC7CA007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040616"/>
            <a:ext cx="4875575" cy="3202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A85EC-6090-0535-EF63-5D020773C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95" y="4731787"/>
            <a:ext cx="4986961" cy="10855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2F76AD-6F3A-613A-5CEF-DBC69D05C0D8}"/>
              </a:ext>
            </a:extLst>
          </p:cNvPr>
          <p:cNvSpPr/>
          <p:nvPr/>
        </p:nvSpPr>
        <p:spPr>
          <a:xfrm>
            <a:off x="6095999" y="3046309"/>
            <a:ext cx="274655" cy="532563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425696-142B-C857-7EE7-85C83567B3A7}"/>
                  </a:ext>
                </a:extLst>
              </p:cNvPr>
              <p:cNvSpPr txBox="1"/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Edge ordering: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425696-142B-C857-7EE7-85C83567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blipFill>
                <a:blip r:embed="rId6"/>
                <a:stretch>
                  <a:fillRect l="-1122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C9591E-FF1A-86C1-49B7-D0B0D9A0C02F}"/>
                  </a:ext>
                </a:extLst>
              </p:cNvPr>
              <p:cNvSpPr txBox="1"/>
              <p:nvPr/>
            </p:nvSpPr>
            <p:spPr>
              <a:xfrm>
                <a:off x="6338203" y="5892154"/>
                <a:ext cx="5164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Red edges denote predecessor relations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C9591E-FF1A-86C1-49B7-D0B0D9A0C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03" y="5892154"/>
                <a:ext cx="5164581" cy="369332"/>
              </a:xfrm>
              <a:prstGeom prst="rect">
                <a:avLst/>
              </a:prstGeom>
              <a:blipFill>
                <a:blip r:embed="rId7"/>
                <a:stretch>
                  <a:fillRect l="-1063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97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025C5-C43F-487A-EF92-F8C7D75E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440" y="1111616"/>
            <a:ext cx="4986960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5F3CE-7F87-37DF-0715-E2541D39BE14}"/>
              </a:ext>
            </a:extLst>
          </p:cNvPr>
          <p:cNvSpPr txBox="1"/>
          <p:nvPr/>
        </p:nvSpPr>
        <p:spPr>
          <a:xfrm>
            <a:off x="6814087" y="542795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8A63A01A-4F17-1670-EE6B-088AE7BEC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040616"/>
            <a:ext cx="4875575" cy="3202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66892-45E6-5A29-7E24-02647E976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5" y="4731787"/>
            <a:ext cx="4986961" cy="1085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481587-893E-FAA1-55B1-1F759DCB9F0E}"/>
              </a:ext>
            </a:extLst>
          </p:cNvPr>
          <p:cNvSpPr/>
          <p:nvPr/>
        </p:nvSpPr>
        <p:spPr>
          <a:xfrm>
            <a:off x="6095999" y="3046309"/>
            <a:ext cx="274655" cy="532563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F103B3-A691-9154-B2C6-9015975901AC}"/>
                  </a:ext>
                </a:extLst>
              </p:cNvPr>
              <p:cNvSpPr txBox="1"/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Edge ordering: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F103B3-A691-9154-B2C6-90159759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blipFill>
                <a:blip r:embed="rId5"/>
                <a:stretch>
                  <a:fillRect l="-1122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F6BC4D-CA06-84D9-0948-A45A450A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440" y="1111616"/>
            <a:ext cx="4986960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5F3CE-7F87-37DF-0715-E2541D39BE14}"/>
              </a:ext>
            </a:extLst>
          </p:cNvPr>
          <p:cNvSpPr txBox="1"/>
          <p:nvPr/>
        </p:nvSpPr>
        <p:spPr>
          <a:xfrm>
            <a:off x="6814087" y="542795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6E736F5D-2BA6-5E12-E71D-34A75D207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040616"/>
            <a:ext cx="4875575" cy="3202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BB499-2C27-7BC3-7AED-4725C748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5" y="4731787"/>
            <a:ext cx="4986961" cy="1085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31DA6E-FC88-E5C9-DE6A-56BA24C16E69}"/>
              </a:ext>
            </a:extLst>
          </p:cNvPr>
          <p:cNvSpPr/>
          <p:nvPr/>
        </p:nvSpPr>
        <p:spPr>
          <a:xfrm>
            <a:off x="6095999" y="3046309"/>
            <a:ext cx="274655" cy="532563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43365E-30E1-1326-8CAD-C6972539CFC7}"/>
                  </a:ext>
                </a:extLst>
              </p:cNvPr>
              <p:cNvSpPr txBox="1"/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Edge ordering: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43365E-30E1-1326-8CAD-C6972539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blipFill>
                <a:blip r:embed="rId5"/>
                <a:stretch>
                  <a:fillRect l="-1122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80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322752-5C91-AC79-7ADB-D922CCA9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440" y="1111616"/>
            <a:ext cx="4986960" cy="431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5F3CE-7F87-37DF-0715-E2541D39BE14}"/>
              </a:ext>
            </a:extLst>
          </p:cNvPr>
          <p:cNvSpPr txBox="1"/>
          <p:nvPr/>
        </p:nvSpPr>
        <p:spPr>
          <a:xfrm>
            <a:off x="6814087" y="5427958"/>
            <a:ext cx="4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Courtesy: Prof. Jim Anderson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AFF89074-ADD5-732C-5727-0C625611A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040616"/>
            <a:ext cx="4875575" cy="3202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AA527-9EB3-38FA-B0F3-CD8CFBE0E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5" y="4731787"/>
            <a:ext cx="4986961" cy="1085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F53D63-53B8-FAC2-F36A-FE99BAACE795}"/>
              </a:ext>
            </a:extLst>
          </p:cNvPr>
          <p:cNvSpPr/>
          <p:nvPr/>
        </p:nvSpPr>
        <p:spPr>
          <a:xfrm>
            <a:off x="6095999" y="3046309"/>
            <a:ext cx="274655" cy="532563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652F6-4255-383A-990F-AE914FBC3AC3}"/>
                  </a:ext>
                </a:extLst>
              </p:cNvPr>
              <p:cNvSpPr txBox="1"/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Edge ordering: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652F6-4255-383A-990F-AE914FBC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09" y="911561"/>
                <a:ext cx="4875575" cy="400110"/>
              </a:xfrm>
              <a:prstGeom prst="rect">
                <a:avLst/>
              </a:prstGeom>
              <a:blipFill>
                <a:blip r:embed="rId5"/>
                <a:stretch>
                  <a:fillRect l="-1122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515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Bellman-Ford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25CF1399-FC9E-7BCF-09C8-2400C4BCD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74" y="927954"/>
                <a:ext cx="11621452" cy="1139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latin typeface="+mj-lt"/>
                  </a:rPr>
                  <a:t>The algorithm is based on </a:t>
                </a:r>
                <a:r>
                  <a:rPr lang="en-US" altLang="en-US" b="1" dirty="0">
                    <a:solidFill>
                      <a:srgbClr val="CC0000"/>
                    </a:solidFill>
                    <a:latin typeface="+mj-lt"/>
                  </a:rPr>
                  <a:t>dynamic programming </a:t>
                </a:r>
                <a:r>
                  <a:rPr lang="en-US" altLang="en-US" dirty="0">
                    <a:latin typeface="+mj-lt"/>
                  </a:rPr>
                  <a:t>ideas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>
                    <a:latin typeface="+mj-lt"/>
                  </a:rPr>
                  <a:t> weight of the shortest path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j-lt"/>
                  </a:rPr>
                  <a:t> that has at most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>
                    <a:latin typeface="+mj-lt"/>
                  </a:rPr>
                  <a:t> hops.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25CF1399-FC9E-7BCF-09C8-2400C4BC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274" y="927954"/>
                <a:ext cx="11621452" cy="1139030"/>
              </a:xfrm>
              <a:prstGeom prst="rect">
                <a:avLst/>
              </a:prstGeom>
              <a:blipFill>
                <a:blip r:embed="rId2"/>
                <a:stretch>
                  <a:fillRect l="-839" b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68A238-3066-7925-335E-13020E246DF4}"/>
              </a:ext>
            </a:extLst>
          </p:cNvPr>
          <p:cNvGrpSpPr/>
          <p:nvPr/>
        </p:nvGrpSpPr>
        <p:grpSpPr>
          <a:xfrm>
            <a:off x="154940" y="2147235"/>
            <a:ext cx="11882120" cy="1756465"/>
            <a:chOff x="285274" y="2522547"/>
            <a:chExt cx="11882120" cy="1756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D8B2DBE-1AA6-A6C1-37E1-4BC9C71B20A4}"/>
                    </a:ext>
                  </a:extLst>
                </p:cNvPr>
                <p:cNvSpPr txBox="1"/>
                <p:nvPr/>
              </p:nvSpPr>
              <p:spPr>
                <a:xfrm>
                  <a:off x="285274" y="3169771"/>
                  <a:ext cx="14309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D8B2DBE-1AA6-A6C1-37E1-4BC9C71B2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74" y="3169771"/>
                  <a:ext cx="143096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CB14D62E-C57A-4A47-3737-DF1A5D02A68D}"/>
                </a:ext>
              </a:extLst>
            </p:cNvPr>
            <p:cNvSpPr/>
            <p:nvPr/>
          </p:nvSpPr>
          <p:spPr>
            <a:xfrm>
              <a:off x="1799114" y="2604362"/>
              <a:ext cx="228600" cy="161956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FD6A4A-B785-4D70-9F95-E2E50456A188}"/>
                    </a:ext>
                  </a:extLst>
                </p:cNvPr>
                <p:cNvSpPr txBox="1"/>
                <p:nvPr/>
              </p:nvSpPr>
              <p:spPr>
                <a:xfrm>
                  <a:off x="2110585" y="2522547"/>
                  <a:ext cx="445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FD6A4A-B785-4D70-9F95-E2E50456A1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585" y="2522547"/>
                  <a:ext cx="44595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58EBEC-12ED-8EE6-B500-A5D4A75FB537}"/>
                    </a:ext>
                  </a:extLst>
                </p:cNvPr>
                <p:cNvSpPr txBox="1"/>
                <p:nvPr/>
              </p:nvSpPr>
              <p:spPr>
                <a:xfrm>
                  <a:off x="2110585" y="3183313"/>
                  <a:ext cx="5373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58EBEC-12ED-8EE6-B500-A5D4A75FB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585" y="3183313"/>
                  <a:ext cx="53732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D3622A5-BA59-AAA3-98F0-43CF70C65757}"/>
                    </a:ext>
                  </a:extLst>
                </p:cNvPr>
                <p:cNvSpPr txBox="1"/>
                <p:nvPr/>
              </p:nvSpPr>
              <p:spPr>
                <a:xfrm>
                  <a:off x="2110585" y="3817347"/>
                  <a:ext cx="72323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𝐴𝑑𝑗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−1))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D3622A5-BA59-AAA3-98F0-43CF70C657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585" y="3817347"/>
                  <a:ext cx="72323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45052D-DEB8-5A50-9CE3-97E7859A7FD3}"/>
                    </a:ext>
                  </a:extLst>
                </p:cNvPr>
                <p:cNvSpPr txBox="1"/>
                <p:nvPr/>
              </p:nvSpPr>
              <p:spPr>
                <a:xfrm>
                  <a:off x="9311350" y="2604362"/>
                  <a:ext cx="2824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, 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and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45052D-DEB8-5A50-9CE3-97E7859A7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50" y="2604362"/>
                  <a:ext cx="282448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24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9DDA0D-5805-3BBD-D069-426849BEAC8D}"/>
                    </a:ext>
                  </a:extLst>
                </p:cNvPr>
                <p:cNvSpPr txBox="1"/>
                <p:nvPr/>
              </p:nvSpPr>
              <p:spPr>
                <a:xfrm>
                  <a:off x="9311350" y="3160348"/>
                  <a:ext cx="2824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, 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and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9DDA0D-5805-3BBD-D069-426849BEA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50" y="3160348"/>
                  <a:ext cx="282448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24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5FA210-1382-E66C-F20A-9450B824DD63}"/>
                </a:ext>
              </a:extLst>
            </p:cNvPr>
            <p:cNvSpPr txBox="1"/>
            <p:nvPr/>
          </p:nvSpPr>
          <p:spPr>
            <a:xfrm>
              <a:off x="9342914" y="3791974"/>
              <a:ext cx="282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, otherwise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3B635EC-F3A0-131B-4F38-9D2071C40D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0222" y="4007444"/>
            <a:ext cx="2884924" cy="22984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2EFFED-135B-074E-E5A7-03B77593680E}"/>
              </a:ext>
            </a:extLst>
          </p:cNvPr>
          <p:cNvSpPr txBox="1"/>
          <p:nvPr/>
        </p:nvSpPr>
        <p:spPr>
          <a:xfrm>
            <a:off x="200849" y="4642193"/>
            <a:ext cx="24372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(that is not explicitly stored) for the example graph</a:t>
            </a:r>
            <a:r>
              <a:rPr lang="en-US" sz="2200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D49651-CFB0-90CE-0FE6-62B60E88F376}"/>
              </a:ext>
            </a:extLst>
          </p:cNvPr>
          <p:cNvSpPr txBox="1"/>
          <p:nvPr/>
        </p:nvSpPr>
        <p:spPr>
          <a:xfrm>
            <a:off x="5575146" y="4463574"/>
            <a:ext cx="6540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Note</a:t>
            </a:r>
            <a:r>
              <a:rPr lang="en-US" sz="2000" dirty="0"/>
              <a:t>: </a:t>
            </a:r>
            <a:r>
              <a:rPr lang="en-US" sz="2000" dirty="0" err="1"/>
              <a:t>i-th</a:t>
            </a:r>
            <a:r>
              <a:rPr lang="en-US" sz="2000" dirty="0"/>
              <a:t> row is the computed distance after the </a:t>
            </a:r>
            <a:r>
              <a:rPr lang="en-US" sz="2000" dirty="0" err="1"/>
              <a:t>i-th</a:t>
            </a:r>
            <a:r>
              <a:rPr lang="en-US" sz="2000" dirty="0"/>
              <a:t> iteration (depends on edge ordering in the CLRS pseudo-code, a better distance may be computed early)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98D60-BC04-05E6-B287-98F74FD09746}"/>
              </a:ext>
            </a:extLst>
          </p:cNvPr>
          <p:cNvSpPr/>
          <p:nvPr/>
        </p:nvSpPr>
        <p:spPr>
          <a:xfrm>
            <a:off x="3192026" y="4076069"/>
            <a:ext cx="304800" cy="360194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75318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0E3BD-49D5-05AE-F177-B7A20743DA66}"/>
                  </a:ext>
                </a:extLst>
              </p:cNvPr>
              <p:cNvSpPr txBox="1"/>
              <p:nvPr/>
            </p:nvSpPr>
            <p:spPr>
              <a:xfrm>
                <a:off x="290565" y="852699"/>
                <a:ext cx="7851949" cy="1384995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A Loop invariant for the outer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for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loop: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there is a shortest path 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edges, then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0E3BD-49D5-05AE-F177-B7A20743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65" y="852699"/>
                <a:ext cx="7851949" cy="1384995"/>
              </a:xfrm>
              <a:prstGeom prst="rect">
                <a:avLst/>
              </a:prstGeom>
              <a:blipFill>
                <a:blip r:embed="rId2"/>
                <a:stretch>
                  <a:fillRect l="-1163" t="-3057" b="-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FC9176B8-B122-8AA4-70B8-FF72EC9C2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18" y="784705"/>
            <a:ext cx="3566091" cy="2342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13D97D4-E3C9-24AE-7E64-7DF9FC9CF2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0565" y="2460449"/>
                <a:ext cx="11762044" cy="40351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Initialization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=1,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only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involves at most 0 edges.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IH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At the start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-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iteration,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 that has a SP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involving at most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 edges.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Maintenance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Assume that a SP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be the predecessor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this path. (So, a SP from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−1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b="0" dirty="0">
                    <a:sym typeface="Symbol" panose="05050102010706020507" pitchFamily="18" charset="2"/>
                  </a:rPr>
                  <a:t>By IH,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holds at the start of k-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iteration.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Relaxing edge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produces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 (Convergence property Lem. 22.14 in CLRS)</a:t>
                </a: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13D97D4-E3C9-24AE-7E64-7DF9FC9C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65" y="2460449"/>
                <a:ext cx="11762044" cy="4035181"/>
              </a:xfrm>
              <a:prstGeom prst="rect">
                <a:avLst/>
              </a:prstGeom>
              <a:blipFill>
                <a:blip r:embed="rId4"/>
                <a:stretch>
                  <a:fillRect l="-674" b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66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0E3BD-49D5-05AE-F177-B7A20743DA66}"/>
                  </a:ext>
                </a:extLst>
              </p:cNvPr>
              <p:cNvSpPr txBox="1"/>
              <p:nvPr/>
            </p:nvSpPr>
            <p:spPr>
              <a:xfrm>
                <a:off x="290565" y="852699"/>
                <a:ext cx="7851949" cy="1200329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b="1" u="sng" dirty="0">
                    <a:solidFill>
                      <a:schemeClr val="tx1"/>
                    </a:solidFill>
                  </a:rPr>
                  <a:t>Lemma 22.2:</a:t>
                </a:r>
                <a:r>
                  <a:rPr lang="en-US" sz="2400" dirty="0">
                    <a:solidFill>
                      <a:schemeClr val="tx1"/>
                    </a:solidFill>
                  </a:rPr>
                  <a:t> Assuming no negative-weight cycles reachable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 pitchFamily="18" charset="2"/>
                  </a:rPr>
                  <a:t> holds upon termination for all vertices v reachable from s.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0E3BD-49D5-05AE-F177-B7A20743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65" y="852699"/>
                <a:ext cx="7851949" cy="1200329"/>
              </a:xfrm>
              <a:prstGeom prst="rect">
                <a:avLst/>
              </a:prstGeom>
              <a:blipFill>
                <a:blip r:embed="rId2"/>
                <a:stretch>
                  <a:fillRect l="-1163" t="-3518" r="-1860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FC9176B8-B122-8AA4-70B8-FF72EC9C2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18" y="784705"/>
            <a:ext cx="3566091" cy="2342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13D97D4-E3C9-24AE-7E64-7DF9FC9CF2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0565" y="2460449"/>
                <a:ext cx="8592178" cy="40351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Since there is no negative-weight reachable cycle, any shortest path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has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−1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By the loop invariant, upon termination, </a:t>
                </a:r>
                <a:r>
                  <a:rPr lang="en-US" sz="2200" dirty="0"/>
                  <a:t>if there is a shortest path from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with at most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 edges, then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So, for all reachable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13D97D4-E3C9-24AE-7E64-7DF9FC9C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65" y="2460449"/>
                <a:ext cx="8592178" cy="4035181"/>
              </a:xfrm>
              <a:prstGeom prst="rect">
                <a:avLst/>
              </a:prstGeom>
              <a:blipFill>
                <a:blip r:embed="rId4"/>
                <a:stretch>
                  <a:fillRect l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28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0E3BD-49D5-05AE-F177-B7A20743DA66}"/>
                  </a:ext>
                </a:extLst>
              </p:cNvPr>
              <p:cNvSpPr txBox="1"/>
              <p:nvPr/>
            </p:nvSpPr>
            <p:spPr>
              <a:xfrm>
                <a:off x="908881" y="2169195"/>
                <a:ext cx="7386376" cy="1200329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b="1" u="sng" dirty="0">
                    <a:solidFill>
                      <a:schemeClr val="tx1"/>
                    </a:solidFill>
                  </a:rPr>
                  <a:t>Theorem 22.4: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there is no negative-weight cycles reachable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then return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true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otherwise return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false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0E3BD-49D5-05AE-F177-B7A20743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81" y="2169195"/>
                <a:ext cx="7386376" cy="1200329"/>
              </a:xfrm>
              <a:prstGeom prst="rect">
                <a:avLst/>
              </a:prstGeom>
              <a:blipFill>
                <a:blip r:embed="rId2"/>
                <a:stretch>
                  <a:fillRect l="-1153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FC9176B8-B122-8AA4-70B8-FF72EC9C2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38" y="2511558"/>
            <a:ext cx="3566091" cy="234267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13D97D4-E3C9-24AE-7E64-7DF9FC9CF292}"/>
              </a:ext>
            </a:extLst>
          </p:cNvPr>
          <p:cNvSpPr txBox="1">
            <a:spLocks noChangeArrowheads="1"/>
          </p:cNvSpPr>
          <p:nvPr/>
        </p:nvSpPr>
        <p:spPr>
          <a:xfrm>
            <a:off x="908881" y="3500224"/>
            <a:ext cx="8179358" cy="71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200" dirty="0">
                <a:sym typeface="Symbol" panose="05050102010706020507" pitchFamily="18" charset="2"/>
              </a:rPr>
              <a:t>See from book</a:t>
            </a:r>
          </a:p>
        </p:txBody>
      </p:sp>
    </p:spTree>
    <p:extLst>
      <p:ext uri="{BB962C8B-B14F-4D97-AF65-F5344CB8AC3E}">
        <p14:creationId xmlns:p14="http://schemas.microsoft.com/office/powerpoint/2010/main" val="1763278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All-Pair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B70C219-005D-2814-06ED-453D87A5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83" y="927894"/>
            <a:ext cx="8021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Application: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Computing distance table for a road atlas.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7D4DE726-5A06-6FF6-02A6-B12645DEB6DA}"/>
              </a:ext>
            </a:extLst>
          </p:cNvPr>
          <p:cNvGrpSpPr>
            <a:grpSpLocks/>
          </p:cNvGrpSpPr>
          <p:nvPr/>
        </p:nvGrpSpPr>
        <p:grpSpPr bwMode="auto">
          <a:xfrm>
            <a:off x="3430173" y="1361282"/>
            <a:ext cx="4398962" cy="1616075"/>
            <a:chOff x="1042" y="1326"/>
            <a:chExt cx="2771" cy="1018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71FFFC48-57B1-9D55-9DDD-39CB209F7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1326"/>
              <a:ext cx="2771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              </a:t>
              </a:r>
              <a:r>
                <a:rPr lang="en-US" altLang="en-US" sz="2000" u="sng" dirty="0">
                  <a:solidFill>
                    <a:schemeClr val="tx2"/>
                  </a:solidFill>
                </a:rPr>
                <a:t>Atlanta    Chicago    Detroit   …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Atlanta     -               650           520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Chicago  650              -              210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Detroit    520            210             -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  <a:sym typeface="MT Extra" panose="05050102010205020202" pitchFamily="18" charset="2"/>
                </a:rPr>
                <a:t></a:t>
              </a:r>
              <a:r>
                <a:rPr lang="en-US" altLang="en-US" sz="2000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5D4E1B05-D396-0175-D515-434111685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" y="1527"/>
              <a:ext cx="0" cy="7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8">
            <a:extLst>
              <a:ext uri="{FF2B5EF4-FFF2-40B4-BE49-F238E27FC236}">
                <a16:creationId xmlns:a16="http://schemas.microsoft.com/office/drawing/2014/main" id="{46F7355D-409C-0469-AC33-D19E3FCC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75" y="2977357"/>
            <a:ext cx="8414483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One Approach: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Run single-source SP algorithm |V| times.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Nonnegative Edges: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 Use Dijkstra.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 Time complexity: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j-lt"/>
              </a:rPr>
              <a:t>O(V</a:t>
            </a:r>
            <a:r>
              <a:rPr lang="en-US" altLang="en-US" sz="2000" baseline="30000" dirty="0">
                <a:latin typeface="+mj-lt"/>
              </a:rPr>
              <a:t>3</a:t>
            </a:r>
            <a:r>
              <a:rPr lang="en-US" altLang="en-US" sz="2000" dirty="0">
                <a:latin typeface="+mj-lt"/>
              </a:rPr>
              <a:t>) with linear array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j-lt"/>
              </a:rPr>
              <a:t>O(</a:t>
            </a:r>
            <a:r>
              <a:rPr lang="en-US" altLang="en-US" sz="2000" dirty="0" err="1">
                <a:latin typeface="+mj-lt"/>
              </a:rPr>
              <a:t>VElg</a:t>
            </a:r>
            <a:r>
              <a:rPr lang="en-US" altLang="en-US" sz="2000" dirty="0">
                <a:latin typeface="+mj-lt"/>
              </a:rPr>
              <a:t> V) with binary heap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en-US" altLang="en-US" sz="2000" b="1" u="sng" dirty="0">
              <a:solidFill>
                <a:srgbClr val="CC0000"/>
              </a:solidFill>
              <a:latin typeface="+mj-lt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en-US" altLang="en-US" sz="900" b="1" u="sng" dirty="0">
              <a:solidFill>
                <a:srgbClr val="CC0000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Better approach: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j-lt"/>
              </a:rPr>
              <a:t>Floyd-</a:t>
            </a:r>
            <a:r>
              <a:rPr lang="en-US" altLang="en-US" sz="2000" dirty="0" err="1">
                <a:latin typeface="+mj-lt"/>
              </a:rPr>
              <a:t>Warshall</a:t>
            </a:r>
            <a:r>
              <a:rPr lang="en-US" altLang="en-US" sz="2000" dirty="0">
                <a:latin typeface="+mj-lt"/>
              </a:rPr>
              <a:t>: O(V</a:t>
            </a:r>
            <a:r>
              <a:rPr lang="en-US" altLang="en-US" sz="2000" baseline="30000" dirty="0">
                <a:latin typeface="+mj-lt"/>
              </a:rPr>
              <a:t>3</a:t>
            </a:r>
            <a:r>
              <a:rPr lang="en-US" altLang="en-US" sz="2000" dirty="0">
                <a:latin typeface="+mj-lt"/>
              </a:rPr>
              <a:t>), allows negative edges.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CF5F10-5565-C3CA-4F25-EB0AA3D1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391" y="3775125"/>
            <a:ext cx="540724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Negative Edges: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Use Bellman-Ford.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 Time Complexity: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j-lt"/>
              </a:rPr>
              <a:t>O(V</a:t>
            </a:r>
            <a:r>
              <a:rPr lang="en-US" altLang="en-US" sz="2000" baseline="30000" dirty="0">
                <a:latin typeface="+mj-lt"/>
              </a:rPr>
              <a:t>2</a:t>
            </a:r>
            <a:r>
              <a:rPr lang="en-US" altLang="en-US" sz="2000" dirty="0">
                <a:latin typeface="+mj-lt"/>
              </a:rPr>
              <a:t>E) = O(V</a:t>
            </a:r>
            <a:r>
              <a:rPr lang="en-US" altLang="en-US" sz="2000" baseline="30000" dirty="0">
                <a:latin typeface="+mj-lt"/>
              </a:rPr>
              <a:t>4</a:t>
            </a:r>
            <a:r>
              <a:rPr lang="en-US" altLang="en-US" sz="2000" dirty="0">
                <a:latin typeface="+mj-lt"/>
              </a:rPr>
              <a:t>) for dense graphs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065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Single-Source Shortest Path (SSSP)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There can by different variations: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Single destination shortest path problem</a:t>
                </a:r>
                <a:r>
                  <a:rPr lang="en-US" dirty="0"/>
                  <a:t>: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all other vertices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Single-pair shortest path problem</a:t>
                </a:r>
                <a:r>
                  <a:rPr lang="en-US" dirty="0"/>
                  <a:t>: Shortest path between a single pair of vertices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All pair shortest path problem</a:t>
                </a:r>
                <a:r>
                  <a:rPr lang="en-US" dirty="0"/>
                  <a:t>: Shortest path between all pair of vertices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All of the above can be solved if we can solve Single-Source version.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  <a:blipFill>
                <a:blip r:embed="rId2"/>
                <a:stretch>
                  <a:fillRect l="-857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Floyd-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Warshall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FB70C219-005D-2814-06ED-453D87A5E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682" y="927894"/>
                <a:ext cx="10753341" cy="1712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n"/>
                  <a:defRPr sz="3200">
                    <a:solidFill>
                      <a:srgbClr val="010000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w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Dynamic programming algorithm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400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weight of SP from vertex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to vertex j with all intermediate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                vertices in the set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FB70C219-005D-2814-06ED-453D87A5E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82" y="927894"/>
                <a:ext cx="10753341" cy="1712264"/>
              </a:xfrm>
              <a:prstGeom prst="rect">
                <a:avLst/>
              </a:prstGeom>
              <a:blipFill>
                <a:blip r:embed="rId2"/>
                <a:stretch>
                  <a:fillRect l="-907" t="-2847" b="-7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C3E4E73-61E4-874A-C3A6-BA93B9B2E30F}"/>
              </a:ext>
            </a:extLst>
          </p:cNvPr>
          <p:cNvGrpSpPr/>
          <p:nvPr/>
        </p:nvGrpSpPr>
        <p:grpSpPr>
          <a:xfrm>
            <a:off x="2525490" y="2745401"/>
            <a:ext cx="7065723" cy="1367197"/>
            <a:chOff x="637691" y="2835194"/>
            <a:chExt cx="7305879" cy="1367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E2EAB13-8BF3-58E4-F98D-A1A6C9C41C65}"/>
                    </a:ext>
                  </a:extLst>
                </p:cNvPr>
                <p:cNvSpPr txBox="1"/>
                <p:nvPr/>
              </p:nvSpPr>
              <p:spPr>
                <a:xfrm>
                  <a:off x="637691" y="3137402"/>
                  <a:ext cx="1119987" cy="604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E2EAB13-8BF3-58E4-F98D-A1A6C9C41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91" y="3137402"/>
                  <a:ext cx="1119987" cy="604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BE645B9-6325-1D79-A503-E5D00ED35981}"/>
                </a:ext>
              </a:extLst>
            </p:cNvPr>
            <p:cNvSpPr/>
            <p:nvPr/>
          </p:nvSpPr>
          <p:spPr>
            <a:xfrm>
              <a:off x="1799114" y="2885700"/>
              <a:ext cx="206884" cy="1112902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868F85-3024-F779-6DC8-A9F36010CF64}"/>
                    </a:ext>
                  </a:extLst>
                </p:cNvPr>
                <p:cNvSpPr txBox="1"/>
                <p:nvPr/>
              </p:nvSpPr>
              <p:spPr>
                <a:xfrm>
                  <a:off x="2110585" y="2835194"/>
                  <a:ext cx="698268" cy="491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868F85-3024-F779-6DC8-A9F36010C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585" y="2835194"/>
                  <a:ext cx="698268" cy="491417"/>
                </a:xfrm>
                <a:prstGeom prst="rect">
                  <a:avLst/>
                </a:prstGeom>
                <a:blipFill>
                  <a:blip r:embed="rId4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C477B9-7C2F-BF5F-3126-CFC23F4121FD}"/>
                    </a:ext>
                  </a:extLst>
                </p:cNvPr>
                <p:cNvSpPr txBox="1"/>
                <p:nvPr/>
              </p:nvSpPr>
              <p:spPr>
                <a:xfrm>
                  <a:off x="2026728" y="3560612"/>
                  <a:ext cx="4105793" cy="6417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C477B9-7C2F-BF5F-3126-CFC23F412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728" y="3560612"/>
                  <a:ext cx="4105793" cy="6417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741C179-9EB6-DF36-30FD-E704F6CC16E8}"/>
                    </a:ext>
                  </a:extLst>
                </p:cNvPr>
                <p:cNvSpPr txBox="1"/>
                <p:nvPr/>
              </p:nvSpPr>
              <p:spPr>
                <a:xfrm>
                  <a:off x="6065187" y="2942626"/>
                  <a:ext cx="17017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, 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741C179-9EB6-DF36-30FD-E704F6CC1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187" y="2942626"/>
                  <a:ext cx="17017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55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8ED1CD-2314-41BF-EAFB-BBBE95B0A2D4}"/>
                </a:ext>
              </a:extLst>
            </p:cNvPr>
            <p:cNvSpPr txBox="1"/>
            <p:nvPr/>
          </p:nvSpPr>
          <p:spPr>
            <a:xfrm>
              <a:off x="6094873" y="3622013"/>
              <a:ext cx="1848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, otherwise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4A59A9-B60E-D35B-02A4-083D8326401A}"/>
              </a:ext>
            </a:extLst>
          </p:cNvPr>
          <p:cNvGrpSpPr/>
          <p:nvPr/>
        </p:nvGrpSpPr>
        <p:grpSpPr>
          <a:xfrm>
            <a:off x="2084784" y="4057789"/>
            <a:ext cx="7680325" cy="2270046"/>
            <a:chOff x="2084784" y="4057789"/>
            <a:chExt cx="7680325" cy="2270046"/>
          </a:xfrm>
        </p:grpSpPr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985BEA1E-D099-F4DE-8F30-18973724FD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49525">
              <a:off x="3603165" y="4366558"/>
              <a:ext cx="976313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3B98C687-977A-DF43-F05C-65E60B74B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050475" flipH="1">
              <a:off x="5963778" y="4360208"/>
              <a:ext cx="976313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A5E1E5DA-CE8E-5F0F-D43F-2E85CF5FB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672" y="4057789"/>
              <a:ext cx="16383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CC0000"/>
                  </a:solidFill>
                </a:rPr>
                <a:t>two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CC0000"/>
                  </a:solidFill>
                </a:rPr>
                <a:t>possibilities</a:t>
              </a:r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CFDA8C30-1D94-0836-E08D-FADA3D008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784" y="5135562"/>
              <a:ext cx="490537" cy="49053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B65829BD-CC1A-C9FD-054E-92501A4CA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171" y="5113337"/>
              <a:ext cx="490538" cy="49053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ED6E5AD0-7FA1-9F83-D6DD-701D2DE6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321" y="5127625"/>
              <a:ext cx="490538" cy="490537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98F76A67-34FF-8D04-61E4-F36259E99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4571" y="5121275"/>
              <a:ext cx="490538" cy="490537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07F64DD2-037F-89D3-C352-62FBCA4D5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034" y="5106987"/>
              <a:ext cx="490537" cy="49053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D390ED6-82EB-155F-C92D-58647E52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321" y="5303837"/>
              <a:ext cx="1457325" cy="190500"/>
            </a:xfrm>
            <a:custGeom>
              <a:avLst/>
              <a:gdLst>
                <a:gd name="T0" fmla="*/ 0 w 918"/>
                <a:gd name="T1" fmla="*/ 2147483646 h 120"/>
                <a:gd name="T2" fmla="*/ 2147483646 w 918"/>
                <a:gd name="T3" fmla="*/ 2147483646 h 120"/>
                <a:gd name="T4" fmla="*/ 2147483646 w 918"/>
                <a:gd name="T5" fmla="*/ 2147483646 h 120"/>
                <a:gd name="T6" fmla="*/ 2147483646 w 918"/>
                <a:gd name="T7" fmla="*/ 2147483646 h 120"/>
                <a:gd name="T8" fmla="*/ 2147483646 w 918"/>
                <a:gd name="T9" fmla="*/ 2147483646 h 120"/>
                <a:gd name="T10" fmla="*/ 2147483646 w 918"/>
                <a:gd name="T11" fmla="*/ 2147483646 h 120"/>
                <a:gd name="T12" fmla="*/ 2147483646 w 918"/>
                <a:gd name="T13" fmla="*/ 2147483646 h 120"/>
                <a:gd name="T14" fmla="*/ 2147483646 w 918"/>
                <a:gd name="T15" fmla="*/ 2147483646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8"/>
                <a:gd name="T25" fmla="*/ 0 h 120"/>
                <a:gd name="T26" fmla="*/ 918 w 918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8" h="120">
                  <a:moveTo>
                    <a:pt x="0" y="39"/>
                  </a:moveTo>
                  <a:cubicBezTo>
                    <a:pt x="44" y="78"/>
                    <a:pt x="89" y="117"/>
                    <a:pt x="127" y="111"/>
                  </a:cubicBezTo>
                  <a:cubicBezTo>
                    <a:pt x="165" y="105"/>
                    <a:pt x="186" y="0"/>
                    <a:pt x="227" y="2"/>
                  </a:cubicBezTo>
                  <a:cubicBezTo>
                    <a:pt x="268" y="4"/>
                    <a:pt x="331" y="120"/>
                    <a:pt x="373" y="120"/>
                  </a:cubicBezTo>
                  <a:cubicBezTo>
                    <a:pt x="415" y="120"/>
                    <a:pt x="437" y="4"/>
                    <a:pt x="482" y="2"/>
                  </a:cubicBezTo>
                  <a:cubicBezTo>
                    <a:pt x="527" y="0"/>
                    <a:pt x="600" y="106"/>
                    <a:pt x="645" y="111"/>
                  </a:cubicBezTo>
                  <a:cubicBezTo>
                    <a:pt x="690" y="116"/>
                    <a:pt x="709" y="42"/>
                    <a:pt x="754" y="30"/>
                  </a:cubicBezTo>
                  <a:cubicBezTo>
                    <a:pt x="799" y="18"/>
                    <a:pt x="858" y="28"/>
                    <a:pt x="918" y="3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ADA0BB6-6B17-B222-1540-90587AB0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621" y="5287962"/>
              <a:ext cx="1125538" cy="250825"/>
            </a:xfrm>
            <a:custGeom>
              <a:avLst/>
              <a:gdLst>
                <a:gd name="T0" fmla="*/ 0 w 709"/>
                <a:gd name="T1" fmla="*/ 2147483646 h 158"/>
                <a:gd name="T2" fmla="*/ 2147483646 w 709"/>
                <a:gd name="T3" fmla="*/ 2147483646 h 158"/>
                <a:gd name="T4" fmla="*/ 2147483646 w 709"/>
                <a:gd name="T5" fmla="*/ 2147483646 h 158"/>
                <a:gd name="T6" fmla="*/ 2147483646 w 709"/>
                <a:gd name="T7" fmla="*/ 2147483646 h 158"/>
                <a:gd name="T8" fmla="*/ 2147483646 w 709"/>
                <a:gd name="T9" fmla="*/ 2147483646 h 158"/>
                <a:gd name="T10" fmla="*/ 2147483646 w 709"/>
                <a:gd name="T11" fmla="*/ 2147483646 h 158"/>
                <a:gd name="T12" fmla="*/ 2147483646 w 709"/>
                <a:gd name="T13" fmla="*/ 2147483646 h 158"/>
                <a:gd name="T14" fmla="*/ 2147483646 w 709"/>
                <a:gd name="T15" fmla="*/ 2147483646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9"/>
                <a:gd name="T25" fmla="*/ 0 h 158"/>
                <a:gd name="T26" fmla="*/ 709 w 709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9" h="158">
                  <a:moveTo>
                    <a:pt x="0" y="58"/>
                  </a:moveTo>
                  <a:cubicBezTo>
                    <a:pt x="26" y="108"/>
                    <a:pt x="53" y="158"/>
                    <a:pt x="82" y="149"/>
                  </a:cubicBezTo>
                  <a:cubicBezTo>
                    <a:pt x="111" y="140"/>
                    <a:pt x="129" y="6"/>
                    <a:pt x="173" y="3"/>
                  </a:cubicBezTo>
                  <a:cubicBezTo>
                    <a:pt x="217" y="0"/>
                    <a:pt x="301" y="130"/>
                    <a:pt x="346" y="130"/>
                  </a:cubicBezTo>
                  <a:cubicBezTo>
                    <a:pt x="391" y="130"/>
                    <a:pt x="413" y="4"/>
                    <a:pt x="446" y="3"/>
                  </a:cubicBezTo>
                  <a:cubicBezTo>
                    <a:pt x="479" y="2"/>
                    <a:pt x="517" y="117"/>
                    <a:pt x="546" y="121"/>
                  </a:cubicBezTo>
                  <a:cubicBezTo>
                    <a:pt x="575" y="125"/>
                    <a:pt x="592" y="44"/>
                    <a:pt x="619" y="30"/>
                  </a:cubicBezTo>
                  <a:cubicBezTo>
                    <a:pt x="646" y="16"/>
                    <a:pt x="677" y="28"/>
                    <a:pt x="709" y="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7FA2A25-4A20-3743-CF99-22422FD3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209" y="5254625"/>
              <a:ext cx="1125537" cy="250825"/>
            </a:xfrm>
            <a:custGeom>
              <a:avLst/>
              <a:gdLst>
                <a:gd name="T0" fmla="*/ 0 w 709"/>
                <a:gd name="T1" fmla="*/ 2147483646 h 158"/>
                <a:gd name="T2" fmla="*/ 2147483646 w 709"/>
                <a:gd name="T3" fmla="*/ 2147483646 h 158"/>
                <a:gd name="T4" fmla="*/ 2147483646 w 709"/>
                <a:gd name="T5" fmla="*/ 2147483646 h 158"/>
                <a:gd name="T6" fmla="*/ 2147483646 w 709"/>
                <a:gd name="T7" fmla="*/ 2147483646 h 158"/>
                <a:gd name="T8" fmla="*/ 2147483646 w 709"/>
                <a:gd name="T9" fmla="*/ 2147483646 h 158"/>
                <a:gd name="T10" fmla="*/ 2147483646 w 709"/>
                <a:gd name="T11" fmla="*/ 2147483646 h 158"/>
                <a:gd name="T12" fmla="*/ 2147483646 w 709"/>
                <a:gd name="T13" fmla="*/ 2147483646 h 158"/>
                <a:gd name="T14" fmla="*/ 2147483646 w 709"/>
                <a:gd name="T15" fmla="*/ 2147483646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9"/>
                <a:gd name="T25" fmla="*/ 0 h 158"/>
                <a:gd name="T26" fmla="*/ 709 w 709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9" h="158">
                  <a:moveTo>
                    <a:pt x="0" y="58"/>
                  </a:moveTo>
                  <a:cubicBezTo>
                    <a:pt x="26" y="108"/>
                    <a:pt x="53" y="158"/>
                    <a:pt x="82" y="149"/>
                  </a:cubicBezTo>
                  <a:cubicBezTo>
                    <a:pt x="111" y="140"/>
                    <a:pt x="129" y="6"/>
                    <a:pt x="173" y="3"/>
                  </a:cubicBezTo>
                  <a:cubicBezTo>
                    <a:pt x="217" y="0"/>
                    <a:pt x="301" y="130"/>
                    <a:pt x="346" y="130"/>
                  </a:cubicBezTo>
                  <a:cubicBezTo>
                    <a:pt x="391" y="130"/>
                    <a:pt x="413" y="4"/>
                    <a:pt x="446" y="3"/>
                  </a:cubicBezTo>
                  <a:cubicBezTo>
                    <a:pt x="479" y="2"/>
                    <a:pt x="517" y="117"/>
                    <a:pt x="546" y="121"/>
                  </a:cubicBezTo>
                  <a:cubicBezTo>
                    <a:pt x="575" y="125"/>
                    <a:pt x="592" y="44"/>
                    <a:pt x="619" y="30"/>
                  </a:cubicBezTo>
                  <a:cubicBezTo>
                    <a:pt x="646" y="16"/>
                    <a:pt x="677" y="28"/>
                    <a:pt x="709" y="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0">
              <a:extLst>
                <a:ext uri="{FF2B5EF4-FFF2-40B4-BE49-F238E27FC236}">
                  <a16:creationId xmlns:a16="http://schemas.microsoft.com/office/drawing/2014/main" id="{9D1AE943-65B3-6031-244F-9B6F928460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137296" y="5133975"/>
              <a:ext cx="288925" cy="1270000"/>
            </a:xfrm>
            <a:prstGeom prst="leftBrace">
              <a:avLst>
                <a:gd name="adj1" fmla="val 3663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AutoShape 21">
              <a:extLst>
                <a:ext uri="{FF2B5EF4-FFF2-40B4-BE49-F238E27FC236}">
                  <a16:creationId xmlns:a16="http://schemas.microsoft.com/office/drawing/2014/main" id="{6CC3DCEB-7722-3126-F12C-CB7AAFE4F3D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571308" y="5156200"/>
              <a:ext cx="288925" cy="1270000"/>
            </a:xfrm>
            <a:prstGeom prst="leftBrace">
              <a:avLst>
                <a:gd name="adj1" fmla="val 3663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3" name="AutoShape 22">
              <a:extLst>
                <a:ext uri="{FF2B5EF4-FFF2-40B4-BE49-F238E27FC236}">
                  <a16:creationId xmlns:a16="http://schemas.microsoft.com/office/drawing/2014/main" id="{85D62120-7A52-D7CC-ED2D-A7BB30CDA1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920308" y="5149850"/>
              <a:ext cx="288925" cy="1270000"/>
            </a:xfrm>
            <a:prstGeom prst="leftBrace">
              <a:avLst>
                <a:gd name="adj1" fmla="val 3663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76F9B5EE-FCE6-D92E-85D1-45AADA63A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796" y="5897562"/>
              <a:ext cx="26019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rgbClr val="CC0000"/>
                  </a:solidFill>
                </a:rPr>
                <a:t>all node in {1, …, k–1}</a:t>
              </a: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F3A65575-5B61-5939-F19A-644F525FA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596" y="5927725"/>
              <a:ext cx="26741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rgbClr val="CC0000"/>
                  </a:solidFill>
                </a:rPr>
                <a:t>all node in {1, …, k–1}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57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Floyd-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Warshall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21005-6D54-0F88-022A-09FBEE69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48" y="1282701"/>
            <a:ext cx="5186845" cy="10054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FC1FF04-0852-C69E-44B5-09DFDB436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9" y="2331747"/>
            <a:ext cx="5682589" cy="2863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1BA574A0-44C1-17EF-30BB-B3A57D3C5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3734" y="1059768"/>
                <a:ext cx="5697055" cy="1116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n"/>
                  <a:defRPr sz="3200">
                    <a:solidFill>
                      <a:srgbClr val="010000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w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2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sSubSup>
                        <m:sSubSupPr>
                          <m:ctrlPr>
                            <a:rPr lang="en-US" alt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So, want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1BA574A0-44C1-17EF-30BB-B3A57D3C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734" y="1059768"/>
                <a:ext cx="5697055" cy="1116203"/>
              </a:xfrm>
              <a:prstGeom prst="rect">
                <a:avLst/>
              </a:prstGeom>
              <a:blipFill>
                <a:blip r:embed="rId4"/>
                <a:stretch>
                  <a:fillRect l="-1604" b="-38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">
            <a:extLst>
              <a:ext uri="{FF2B5EF4-FFF2-40B4-BE49-F238E27FC236}">
                <a16:creationId xmlns:a16="http://schemas.microsoft.com/office/drawing/2014/main" id="{D469CF89-8998-EE39-7F44-F95CBFAB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978" y="2618378"/>
            <a:ext cx="4587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Exercise:</a:t>
            </a:r>
            <a:endParaRPr lang="en-US" altLang="en-US" sz="2400" u="sng" dirty="0">
              <a:solidFill>
                <a:srgbClr val="CC0000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+mj-lt"/>
              </a:rPr>
              <a:t>Run on example graph.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73721BB5-CF96-4579-F2A9-DD020A747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21" y="5348381"/>
            <a:ext cx="10453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Can reduce space from O(V</a:t>
            </a:r>
            <a:r>
              <a:rPr lang="en-US" altLang="en-US" sz="2400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) to O(V</a:t>
            </a:r>
            <a:r>
              <a:rPr lang="en-US" altLang="en-US" sz="24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) — see Exercise 25.2-4.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Can also modify to compute predecessor matrix.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2D135-EDF7-9251-C5FA-7C5EC8A879E2}"/>
              </a:ext>
            </a:extLst>
          </p:cNvPr>
          <p:cNvSpPr txBox="1"/>
          <p:nvPr/>
        </p:nvSpPr>
        <p:spPr>
          <a:xfrm>
            <a:off x="6208372" y="4918401"/>
            <a:ext cx="165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2708751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Optimal Substructure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423" y="952501"/>
                <a:ext cx="11138810" cy="3385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Does shortest-path problem have optimal substructure property?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Does shortest path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contain shortest path between some other vertices?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Yes!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3" y="952501"/>
                <a:ext cx="11138810" cy="3385838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7346B-53FE-441C-D7CB-ADAFED0CF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821" y="3795728"/>
                <a:ext cx="11348357" cy="156716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Lemma 22.1</a:t>
                </a:r>
                <a:r>
                  <a:rPr lang="en-US" sz="2200" dirty="0"/>
                  <a:t>. (</a:t>
                </a:r>
                <a:r>
                  <a:rPr lang="en-US" sz="2200" b="1" dirty="0" err="1"/>
                  <a:t>Subpaths</a:t>
                </a:r>
                <a:r>
                  <a:rPr lang="en-US" sz="2200" b="1" dirty="0"/>
                  <a:t> of shortest paths are shortest paths</a:t>
                </a:r>
                <a:r>
                  <a:rPr lang="en-US" sz="2200" dirty="0"/>
                  <a:t>)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200" dirty="0"/>
                  <a:t> is a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is a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7346B-53FE-441C-D7CB-ADAFED0C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1" y="3795728"/>
                <a:ext cx="11348357" cy="1567160"/>
              </a:xfrm>
              <a:prstGeom prst="rect">
                <a:avLst/>
              </a:prstGeom>
              <a:blipFill>
                <a:blip r:embed="rId3"/>
                <a:stretch>
                  <a:fillRect l="-698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3F4CF2-7458-3DC3-BA1C-0585436D63FB}"/>
              </a:ext>
            </a:extLst>
          </p:cNvPr>
          <p:cNvSpPr txBox="1"/>
          <p:nvPr/>
        </p:nvSpPr>
        <p:spPr>
          <a:xfrm>
            <a:off x="56835" y="5690055"/>
            <a:ext cx="12078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Exercise</a:t>
            </a:r>
            <a:r>
              <a:rPr lang="en-US" sz="2200" dirty="0"/>
              <a:t>: Does longest path problem have optimal substructure property? (CLRS Sec 14.3)</a:t>
            </a:r>
          </a:p>
        </p:txBody>
      </p:sp>
    </p:spTree>
    <p:extLst>
      <p:ext uri="{BB962C8B-B14F-4D97-AF65-F5344CB8AC3E}">
        <p14:creationId xmlns:p14="http://schemas.microsoft.com/office/powerpoint/2010/main" val="69470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B42F74B-0E23-ABED-BB62-583C694F73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207" y="2351314"/>
                <a:ext cx="11317586" cy="39088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en-US" sz="2200" u="sng" dirty="0"/>
                  <a:t>Proof</a:t>
                </a:r>
                <a:r>
                  <a:rPr lang="en-US" altLang="en-US" sz="2200" dirty="0"/>
                  <a:t>: ‘’cut and paste’’.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200" dirty="0"/>
                  <a:t>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200" dirty="0"/>
                  <a:t> looks like this</a:t>
                </a:r>
              </a:p>
              <a:p>
                <a:pPr>
                  <a:lnSpc>
                    <a:spcPct val="160000"/>
                  </a:lnSpc>
                </a:pPr>
                <a:endParaRPr lang="en-US" altLang="en-US" sz="2200" dirty="0"/>
              </a:p>
              <a:p>
                <a:pPr>
                  <a:lnSpc>
                    <a:spcPct val="100000"/>
                  </a:lnSpc>
                </a:pPr>
                <a:r>
                  <a:rPr lang="en-US" alt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200" dirty="0"/>
                  <a:t> is not the shortest path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/>
                  <a:t>, then 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200" dirty="0"/>
                  <a:t> is the shortest path between them.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200" dirty="0"/>
                  <a:t>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200" dirty="0"/>
                  <a:t> creates shorter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contradiction. 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2200" dirty="0"/>
                  <a:t> is not shortest)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B42F74B-0E23-ABED-BB62-583C694F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7" y="2351314"/>
                <a:ext cx="11317586" cy="3908809"/>
              </a:xfrm>
              <a:prstGeom prst="rect">
                <a:avLst/>
              </a:prstGeo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Optimal Substructure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354F34-A414-2D5B-ABB0-95F38631EC6D}"/>
              </a:ext>
            </a:extLst>
          </p:cNvPr>
          <p:cNvSpPr txBox="1">
            <a:spLocks/>
          </p:cNvSpPr>
          <p:nvPr/>
        </p:nvSpPr>
        <p:spPr>
          <a:xfrm>
            <a:off x="547422" y="2519661"/>
            <a:ext cx="11179003" cy="354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CFF4D2-FCD1-B297-5D7D-34CC7B7C7E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821" y="901246"/>
                <a:ext cx="11348357" cy="156716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Lemma 22.1</a:t>
                </a:r>
                <a:r>
                  <a:rPr lang="en-US" sz="2200" dirty="0"/>
                  <a:t>. (</a:t>
                </a:r>
                <a:r>
                  <a:rPr lang="en-US" sz="2200" b="1" dirty="0" err="1"/>
                  <a:t>Subpaths</a:t>
                </a:r>
                <a:r>
                  <a:rPr lang="en-US" sz="2200" b="1" dirty="0"/>
                  <a:t> of shortest paths are shortest paths</a:t>
                </a:r>
                <a:r>
                  <a:rPr lang="en-US" sz="2200" dirty="0"/>
                  <a:t>)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200" dirty="0"/>
                  <a:t> is a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is a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CFF4D2-FCD1-B297-5D7D-34CC7B7C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1" y="901246"/>
                <a:ext cx="11348357" cy="1567160"/>
              </a:xfrm>
              <a:prstGeom prst="rect">
                <a:avLst/>
              </a:prstGeom>
              <a:blipFill>
                <a:blip r:embed="rId3"/>
                <a:stretch>
                  <a:fillRect l="-698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701CF9F-1AAF-A257-32B5-AB8AEA77E4B2}"/>
              </a:ext>
            </a:extLst>
          </p:cNvPr>
          <p:cNvGrpSpPr/>
          <p:nvPr/>
        </p:nvGrpSpPr>
        <p:grpSpPr>
          <a:xfrm>
            <a:off x="2834622" y="3345725"/>
            <a:ext cx="6971108" cy="791362"/>
            <a:chOff x="2925057" y="3528317"/>
            <a:chExt cx="6971108" cy="791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5">
                  <a:extLst>
                    <a:ext uri="{FF2B5EF4-FFF2-40B4-BE49-F238E27FC236}">
                      <a16:creationId xmlns:a16="http://schemas.microsoft.com/office/drawing/2014/main" id="{5B29158E-926B-5A56-3A83-FDF265E68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5057" y="3875806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12" name="Oval 5">
                  <a:extLst>
                    <a:ext uri="{FF2B5EF4-FFF2-40B4-BE49-F238E27FC236}">
                      <a16:creationId xmlns:a16="http://schemas.microsoft.com/office/drawing/2014/main" id="{5B29158E-926B-5A56-3A83-FDF265E68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5057" y="3875806"/>
                  <a:ext cx="430400" cy="422030"/>
                </a:xfrm>
                <a:prstGeom prst="ellipse">
                  <a:avLst/>
                </a:prstGeom>
                <a:blipFill>
                  <a:blip r:embed="rId4"/>
                  <a:stretch>
                    <a:fillRect l="-13699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08F39D1-92D1-C3A8-AE59-D2B540604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457" y="3962467"/>
              <a:ext cx="1749325" cy="217302"/>
            </a:xfrm>
            <a:custGeom>
              <a:avLst/>
              <a:gdLst>
                <a:gd name="T0" fmla="*/ 0 w 382"/>
                <a:gd name="T1" fmla="*/ 2147483647 h 149"/>
                <a:gd name="T2" fmla="*/ 2147483647 w 382"/>
                <a:gd name="T3" fmla="*/ 2147483647 h 149"/>
                <a:gd name="T4" fmla="*/ 2147483647 w 382"/>
                <a:gd name="T5" fmla="*/ 2147483647 h 149"/>
                <a:gd name="T6" fmla="*/ 2147483647 w 382"/>
                <a:gd name="T7" fmla="*/ 2147483647 h 149"/>
                <a:gd name="T8" fmla="*/ 2147483647 w 382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49"/>
                <a:gd name="T17" fmla="*/ 382 w 38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49">
                  <a:moveTo>
                    <a:pt x="0" y="58"/>
                  </a:moveTo>
                  <a:cubicBezTo>
                    <a:pt x="35" y="103"/>
                    <a:pt x="70" y="149"/>
                    <a:pt x="100" y="140"/>
                  </a:cubicBezTo>
                  <a:cubicBezTo>
                    <a:pt x="130" y="131"/>
                    <a:pt x="150" y="6"/>
                    <a:pt x="182" y="3"/>
                  </a:cubicBezTo>
                  <a:cubicBezTo>
                    <a:pt x="214" y="0"/>
                    <a:pt x="258" y="112"/>
                    <a:pt x="291" y="121"/>
                  </a:cubicBezTo>
                  <a:cubicBezTo>
                    <a:pt x="324" y="130"/>
                    <a:pt x="359" y="65"/>
                    <a:pt x="382" y="5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5">
                  <a:extLst>
                    <a:ext uri="{FF2B5EF4-FFF2-40B4-BE49-F238E27FC236}">
                      <a16:creationId xmlns:a16="http://schemas.microsoft.com/office/drawing/2014/main" id="{96E5D06E-D387-FA79-AB7B-08E4A060A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782" y="3875806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14" name="Oval 5">
                  <a:extLst>
                    <a:ext uri="{FF2B5EF4-FFF2-40B4-BE49-F238E27FC236}">
                      <a16:creationId xmlns:a16="http://schemas.microsoft.com/office/drawing/2014/main" id="{96E5D06E-D387-FA79-AB7B-08E4A060A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4782" y="3875806"/>
                  <a:ext cx="430400" cy="422030"/>
                </a:xfrm>
                <a:prstGeom prst="ellipse">
                  <a:avLst/>
                </a:prstGeom>
                <a:blipFill>
                  <a:blip r:embed="rId5"/>
                  <a:stretch>
                    <a:fillRect l="-9722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77C4BE7-B7B7-9A8C-62D6-64DAA460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182" y="3984310"/>
              <a:ext cx="1749325" cy="217302"/>
            </a:xfrm>
            <a:custGeom>
              <a:avLst/>
              <a:gdLst>
                <a:gd name="T0" fmla="*/ 0 w 382"/>
                <a:gd name="T1" fmla="*/ 2147483647 h 149"/>
                <a:gd name="T2" fmla="*/ 2147483647 w 382"/>
                <a:gd name="T3" fmla="*/ 2147483647 h 149"/>
                <a:gd name="T4" fmla="*/ 2147483647 w 382"/>
                <a:gd name="T5" fmla="*/ 2147483647 h 149"/>
                <a:gd name="T6" fmla="*/ 2147483647 w 382"/>
                <a:gd name="T7" fmla="*/ 2147483647 h 149"/>
                <a:gd name="T8" fmla="*/ 2147483647 w 382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49"/>
                <a:gd name="T17" fmla="*/ 382 w 38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49">
                  <a:moveTo>
                    <a:pt x="0" y="58"/>
                  </a:moveTo>
                  <a:cubicBezTo>
                    <a:pt x="35" y="103"/>
                    <a:pt x="70" y="149"/>
                    <a:pt x="100" y="140"/>
                  </a:cubicBezTo>
                  <a:cubicBezTo>
                    <a:pt x="130" y="131"/>
                    <a:pt x="150" y="6"/>
                    <a:pt x="182" y="3"/>
                  </a:cubicBezTo>
                  <a:cubicBezTo>
                    <a:pt x="214" y="0"/>
                    <a:pt x="258" y="112"/>
                    <a:pt x="291" y="121"/>
                  </a:cubicBezTo>
                  <a:cubicBezTo>
                    <a:pt x="324" y="130"/>
                    <a:pt x="359" y="65"/>
                    <a:pt x="382" y="5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5">
                  <a:extLst>
                    <a:ext uri="{FF2B5EF4-FFF2-40B4-BE49-F238E27FC236}">
                      <a16:creationId xmlns:a16="http://schemas.microsoft.com/office/drawing/2014/main" id="{513FF0CE-ED04-E780-AC4A-1D52E69D2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4507" y="3897649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16" name="Oval 5">
                  <a:extLst>
                    <a:ext uri="{FF2B5EF4-FFF2-40B4-BE49-F238E27FC236}">
                      <a16:creationId xmlns:a16="http://schemas.microsoft.com/office/drawing/2014/main" id="{513FF0CE-ED04-E780-AC4A-1D52E69D22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84507" y="3897649"/>
                  <a:ext cx="430400" cy="422030"/>
                </a:xfrm>
                <a:prstGeom prst="ellipse">
                  <a:avLst/>
                </a:prstGeom>
                <a:blipFill>
                  <a:blip r:embed="rId6"/>
                  <a:stretch>
                    <a:fillRect l="-8219" b="-9722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32BBD73-5541-A752-0335-94787E0B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440" y="3973389"/>
              <a:ext cx="1749325" cy="217302"/>
            </a:xfrm>
            <a:custGeom>
              <a:avLst/>
              <a:gdLst>
                <a:gd name="T0" fmla="*/ 0 w 382"/>
                <a:gd name="T1" fmla="*/ 2147483647 h 149"/>
                <a:gd name="T2" fmla="*/ 2147483647 w 382"/>
                <a:gd name="T3" fmla="*/ 2147483647 h 149"/>
                <a:gd name="T4" fmla="*/ 2147483647 w 382"/>
                <a:gd name="T5" fmla="*/ 2147483647 h 149"/>
                <a:gd name="T6" fmla="*/ 2147483647 w 382"/>
                <a:gd name="T7" fmla="*/ 2147483647 h 149"/>
                <a:gd name="T8" fmla="*/ 2147483647 w 382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49"/>
                <a:gd name="T17" fmla="*/ 382 w 38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49">
                  <a:moveTo>
                    <a:pt x="0" y="58"/>
                  </a:moveTo>
                  <a:cubicBezTo>
                    <a:pt x="35" y="103"/>
                    <a:pt x="70" y="149"/>
                    <a:pt x="100" y="140"/>
                  </a:cubicBezTo>
                  <a:cubicBezTo>
                    <a:pt x="130" y="131"/>
                    <a:pt x="150" y="6"/>
                    <a:pt x="182" y="3"/>
                  </a:cubicBezTo>
                  <a:cubicBezTo>
                    <a:pt x="214" y="0"/>
                    <a:pt x="258" y="112"/>
                    <a:pt x="291" y="121"/>
                  </a:cubicBezTo>
                  <a:cubicBezTo>
                    <a:pt x="324" y="130"/>
                    <a:pt x="359" y="65"/>
                    <a:pt x="382" y="5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5">
                  <a:extLst>
                    <a:ext uri="{FF2B5EF4-FFF2-40B4-BE49-F238E27FC236}">
                      <a16:creationId xmlns:a16="http://schemas.microsoft.com/office/drawing/2014/main" id="{762A03B4-1318-E798-4F74-F2971DDE3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765" y="3886728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18" name="Oval 5">
                  <a:extLst>
                    <a:ext uri="{FF2B5EF4-FFF2-40B4-BE49-F238E27FC236}">
                      <a16:creationId xmlns:a16="http://schemas.microsoft.com/office/drawing/2014/main" id="{762A03B4-1318-E798-4F74-F2971DDE34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65765" y="3886728"/>
                  <a:ext cx="430400" cy="422030"/>
                </a:xfrm>
                <a:prstGeom prst="ellipse">
                  <a:avLst/>
                </a:prstGeom>
                <a:blipFill>
                  <a:blip r:embed="rId7"/>
                  <a:stretch>
                    <a:fillRect l="-13699" r="-1370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9FBA5F-04D1-75D0-C916-908C866320E6}"/>
                    </a:ext>
                  </a:extLst>
                </p:cNvPr>
                <p:cNvSpPr txBox="1"/>
                <p:nvPr/>
              </p:nvSpPr>
              <p:spPr>
                <a:xfrm>
                  <a:off x="3915675" y="3553003"/>
                  <a:ext cx="5879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9FBA5F-04D1-75D0-C916-908C86632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675" y="3553003"/>
                  <a:ext cx="587918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83729F-2A18-0BAE-BC54-6BA224FCB0D6}"/>
                    </a:ext>
                  </a:extLst>
                </p:cNvPr>
                <p:cNvSpPr txBox="1"/>
                <p:nvPr/>
              </p:nvSpPr>
              <p:spPr>
                <a:xfrm>
                  <a:off x="6136371" y="3528317"/>
                  <a:ext cx="567078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83729F-2A18-0BAE-BC54-6BA224FCB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6371" y="3528317"/>
                  <a:ext cx="567078" cy="424796"/>
                </a:xfrm>
                <a:prstGeom prst="rect">
                  <a:avLst/>
                </a:prstGeom>
                <a:blipFill>
                  <a:blip r:embed="rId9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E13859-D0C8-40E1-FCCE-0E25FED85C08}"/>
                    </a:ext>
                  </a:extLst>
                </p:cNvPr>
                <p:cNvSpPr txBox="1"/>
                <p:nvPr/>
              </p:nvSpPr>
              <p:spPr>
                <a:xfrm>
                  <a:off x="8371926" y="3559804"/>
                  <a:ext cx="612411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E13859-D0C8-40E1-FCCE-0E25FED8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926" y="3559804"/>
                  <a:ext cx="612411" cy="424796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EC6210-F04B-D9E8-4123-58862B64A414}"/>
              </a:ext>
            </a:extLst>
          </p:cNvPr>
          <p:cNvGrpSpPr/>
          <p:nvPr/>
        </p:nvGrpSpPr>
        <p:grpSpPr>
          <a:xfrm>
            <a:off x="2843921" y="5417833"/>
            <a:ext cx="6971108" cy="791362"/>
            <a:chOff x="2925057" y="3528317"/>
            <a:chExt cx="6971108" cy="791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5">
                  <a:extLst>
                    <a:ext uri="{FF2B5EF4-FFF2-40B4-BE49-F238E27FC236}">
                      <a16:creationId xmlns:a16="http://schemas.microsoft.com/office/drawing/2014/main" id="{52E8AC31-0F00-A899-8949-39DEAA8FE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5057" y="3875806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25" name="Oval 5">
                  <a:extLst>
                    <a:ext uri="{FF2B5EF4-FFF2-40B4-BE49-F238E27FC236}">
                      <a16:creationId xmlns:a16="http://schemas.microsoft.com/office/drawing/2014/main" id="{52E8AC31-0F00-A899-8949-39DEAA8FE2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5057" y="3875806"/>
                  <a:ext cx="430400" cy="422030"/>
                </a:xfrm>
                <a:prstGeom prst="ellipse">
                  <a:avLst/>
                </a:prstGeom>
                <a:blipFill>
                  <a:blip r:embed="rId11"/>
                  <a:stretch>
                    <a:fillRect l="-13889" r="-1389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11143EC-FC44-CDE6-F57A-7AB97C11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457" y="3962467"/>
              <a:ext cx="1749325" cy="217302"/>
            </a:xfrm>
            <a:custGeom>
              <a:avLst/>
              <a:gdLst>
                <a:gd name="T0" fmla="*/ 0 w 382"/>
                <a:gd name="T1" fmla="*/ 2147483647 h 149"/>
                <a:gd name="T2" fmla="*/ 2147483647 w 382"/>
                <a:gd name="T3" fmla="*/ 2147483647 h 149"/>
                <a:gd name="T4" fmla="*/ 2147483647 w 382"/>
                <a:gd name="T5" fmla="*/ 2147483647 h 149"/>
                <a:gd name="T6" fmla="*/ 2147483647 w 382"/>
                <a:gd name="T7" fmla="*/ 2147483647 h 149"/>
                <a:gd name="T8" fmla="*/ 2147483647 w 382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49"/>
                <a:gd name="T17" fmla="*/ 382 w 38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49">
                  <a:moveTo>
                    <a:pt x="0" y="58"/>
                  </a:moveTo>
                  <a:cubicBezTo>
                    <a:pt x="35" y="103"/>
                    <a:pt x="70" y="149"/>
                    <a:pt x="100" y="140"/>
                  </a:cubicBezTo>
                  <a:cubicBezTo>
                    <a:pt x="130" y="131"/>
                    <a:pt x="150" y="6"/>
                    <a:pt x="182" y="3"/>
                  </a:cubicBezTo>
                  <a:cubicBezTo>
                    <a:pt x="214" y="0"/>
                    <a:pt x="258" y="112"/>
                    <a:pt x="291" y="121"/>
                  </a:cubicBezTo>
                  <a:cubicBezTo>
                    <a:pt x="324" y="130"/>
                    <a:pt x="359" y="65"/>
                    <a:pt x="382" y="5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5">
                  <a:extLst>
                    <a:ext uri="{FF2B5EF4-FFF2-40B4-BE49-F238E27FC236}">
                      <a16:creationId xmlns:a16="http://schemas.microsoft.com/office/drawing/2014/main" id="{8CFF7A8F-9094-ED9B-9E36-4EC91E9DD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782" y="3875806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27" name="Oval 5">
                  <a:extLst>
                    <a:ext uri="{FF2B5EF4-FFF2-40B4-BE49-F238E27FC236}">
                      <a16:creationId xmlns:a16="http://schemas.microsoft.com/office/drawing/2014/main" id="{8CFF7A8F-9094-ED9B-9E36-4EC91E9DD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4782" y="3875806"/>
                  <a:ext cx="430400" cy="422030"/>
                </a:xfrm>
                <a:prstGeom prst="ellipse">
                  <a:avLst/>
                </a:prstGeom>
                <a:blipFill>
                  <a:blip r:embed="rId12"/>
                  <a:stretch>
                    <a:fillRect l="-8219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BD1DBE3-4B2E-0E7E-BE71-F524A99CF7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45247" y="3848414"/>
              <a:ext cx="1749325" cy="324239"/>
            </a:xfrm>
            <a:custGeom>
              <a:avLst/>
              <a:gdLst>
                <a:gd name="T0" fmla="*/ 0 w 382"/>
                <a:gd name="T1" fmla="*/ 2147483647 h 149"/>
                <a:gd name="T2" fmla="*/ 2147483647 w 382"/>
                <a:gd name="T3" fmla="*/ 2147483647 h 149"/>
                <a:gd name="T4" fmla="*/ 2147483647 w 382"/>
                <a:gd name="T5" fmla="*/ 2147483647 h 149"/>
                <a:gd name="T6" fmla="*/ 2147483647 w 382"/>
                <a:gd name="T7" fmla="*/ 2147483647 h 149"/>
                <a:gd name="T8" fmla="*/ 2147483647 w 382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49"/>
                <a:gd name="T17" fmla="*/ 382 w 38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49">
                  <a:moveTo>
                    <a:pt x="0" y="58"/>
                  </a:moveTo>
                  <a:cubicBezTo>
                    <a:pt x="35" y="103"/>
                    <a:pt x="70" y="149"/>
                    <a:pt x="100" y="140"/>
                  </a:cubicBezTo>
                  <a:cubicBezTo>
                    <a:pt x="130" y="131"/>
                    <a:pt x="150" y="6"/>
                    <a:pt x="182" y="3"/>
                  </a:cubicBezTo>
                  <a:cubicBezTo>
                    <a:pt x="214" y="0"/>
                    <a:pt x="258" y="112"/>
                    <a:pt x="291" y="121"/>
                  </a:cubicBezTo>
                  <a:cubicBezTo>
                    <a:pt x="324" y="130"/>
                    <a:pt x="359" y="65"/>
                    <a:pt x="382" y="5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5">
                  <a:extLst>
                    <a:ext uri="{FF2B5EF4-FFF2-40B4-BE49-F238E27FC236}">
                      <a16:creationId xmlns:a16="http://schemas.microsoft.com/office/drawing/2014/main" id="{AF0335FE-B8B5-A0B2-C6F2-A6AA1B6A6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4507" y="3897649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29" name="Oval 5">
                  <a:extLst>
                    <a:ext uri="{FF2B5EF4-FFF2-40B4-BE49-F238E27FC236}">
                      <a16:creationId xmlns:a16="http://schemas.microsoft.com/office/drawing/2014/main" id="{AF0335FE-B8B5-A0B2-C6F2-A6AA1B6A6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84507" y="3897649"/>
                  <a:ext cx="430400" cy="422030"/>
                </a:xfrm>
                <a:prstGeom prst="ellipse">
                  <a:avLst/>
                </a:prstGeom>
                <a:blipFill>
                  <a:blip r:embed="rId13"/>
                  <a:stretch>
                    <a:fillRect l="-9722" r="-1389" b="-9722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05FE960-ED1A-B23F-000C-B7C97E0B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440" y="3973389"/>
              <a:ext cx="1749325" cy="217302"/>
            </a:xfrm>
            <a:custGeom>
              <a:avLst/>
              <a:gdLst>
                <a:gd name="T0" fmla="*/ 0 w 382"/>
                <a:gd name="T1" fmla="*/ 2147483647 h 149"/>
                <a:gd name="T2" fmla="*/ 2147483647 w 382"/>
                <a:gd name="T3" fmla="*/ 2147483647 h 149"/>
                <a:gd name="T4" fmla="*/ 2147483647 w 382"/>
                <a:gd name="T5" fmla="*/ 2147483647 h 149"/>
                <a:gd name="T6" fmla="*/ 2147483647 w 382"/>
                <a:gd name="T7" fmla="*/ 2147483647 h 149"/>
                <a:gd name="T8" fmla="*/ 2147483647 w 382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49"/>
                <a:gd name="T17" fmla="*/ 382 w 38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49">
                  <a:moveTo>
                    <a:pt x="0" y="58"/>
                  </a:moveTo>
                  <a:cubicBezTo>
                    <a:pt x="35" y="103"/>
                    <a:pt x="70" y="149"/>
                    <a:pt x="100" y="140"/>
                  </a:cubicBezTo>
                  <a:cubicBezTo>
                    <a:pt x="130" y="131"/>
                    <a:pt x="150" y="6"/>
                    <a:pt x="182" y="3"/>
                  </a:cubicBezTo>
                  <a:cubicBezTo>
                    <a:pt x="214" y="0"/>
                    <a:pt x="258" y="112"/>
                    <a:pt x="291" y="121"/>
                  </a:cubicBezTo>
                  <a:cubicBezTo>
                    <a:pt x="324" y="130"/>
                    <a:pt x="359" y="65"/>
                    <a:pt x="382" y="5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CE3CE01D-61B5-F190-36D2-ACF66EBA7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765" y="3886728"/>
                  <a:ext cx="430400" cy="422030"/>
                </a:xfrm>
                <a:prstGeom prst="ellipse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sz="2000" b="1" i="1" u="none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u="none" dirty="0"/>
                </a:p>
              </p:txBody>
            </p:sp>
          </mc:Choice>
          <mc:Fallback xmlns=""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CE3CE01D-61B5-F190-36D2-ACF66EBA7C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65765" y="3886728"/>
                  <a:ext cx="430400" cy="422030"/>
                </a:xfrm>
                <a:prstGeom prst="ellipse">
                  <a:avLst/>
                </a:prstGeom>
                <a:blipFill>
                  <a:blip r:embed="rId14"/>
                  <a:stretch>
                    <a:fillRect l="-12329" r="-2740"/>
                  </a:stretch>
                </a:blip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2AA5BD-7061-C008-48F9-7747DB6F48C8}"/>
                    </a:ext>
                  </a:extLst>
                </p:cNvPr>
                <p:cNvSpPr txBox="1"/>
                <p:nvPr/>
              </p:nvSpPr>
              <p:spPr>
                <a:xfrm>
                  <a:off x="3915675" y="3553003"/>
                  <a:ext cx="5879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2AA5BD-7061-C008-48F9-7747DB6F4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675" y="3553003"/>
                  <a:ext cx="587918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9FBC8B7-D09C-3541-524A-935E95B86708}"/>
                    </a:ext>
                  </a:extLst>
                </p:cNvPr>
                <p:cNvSpPr txBox="1"/>
                <p:nvPr/>
              </p:nvSpPr>
              <p:spPr>
                <a:xfrm>
                  <a:off x="6136371" y="3528317"/>
                  <a:ext cx="640945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9FBC8B7-D09C-3541-524A-935E95B86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6371" y="3528317"/>
                  <a:ext cx="640945" cy="424796"/>
                </a:xfrm>
                <a:prstGeom prst="rect">
                  <a:avLst/>
                </a:prstGeom>
                <a:blipFill>
                  <a:blip r:embed="rId16"/>
                  <a:stretch>
                    <a:fillRect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861FE1-35CF-2B88-0D25-3E8D1A782672}"/>
                    </a:ext>
                  </a:extLst>
                </p:cNvPr>
                <p:cNvSpPr txBox="1"/>
                <p:nvPr/>
              </p:nvSpPr>
              <p:spPr>
                <a:xfrm>
                  <a:off x="8371926" y="3559804"/>
                  <a:ext cx="612411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861FE1-35CF-2B88-0D25-3E8D1A782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926" y="3559804"/>
                  <a:ext cx="612411" cy="424796"/>
                </a:xfrm>
                <a:prstGeom prst="rect">
                  <a:avLst/>
                </a:prstGeom>
                <a:blipFill>
                  <a:blip r:embed="rId17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8513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Negative-Weight Edges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17198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en-US" sz="2400" b="0" u="none" dirty="0">
                    <a:sym typeface="Symbol" panose="05050102010706020507" pitchFamily="18" charset="2"/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altLang="en-US" sz="24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4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4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4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</m:d>
                    <m:r>
                      <a:rPr lang="en-US" altLang="en-US" sz="24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Shortest distance from </a:t>
                </a:r>
                <a14:m>
                  <m:oMath xmlns:m="http://schemas.openxmlformats.org/officeDocument/2006/math">
                    <m:r>
                      <a:rPr lang="en-US" altLang="en-US" sz="24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4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endParaRPr lang="en-US" altLang="en-US" sz="2400" u="none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=3+</m:t>
                    </m:r>
                    <m:d>
                      <m:dPr>
                        <m:ctrlP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u="none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−4</m:t>
                        </m:r>
                      </m:e>
                    </m:d>
                    <m:r>
                      <a:rPr lang="en-US" altLang="en-US" sz="2600" b="0" i="1" u="none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=−1</m:t>
                    </m:r>
                  </m:oMath>
                </a14:m>
                <a:endParaRPr lang="en-US" altLang="en-US" sz="26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1719819"/>
              </a:xfrm>
              <a:prstGeom prst="rect">
                <a:avLst/>
              </a:prstGeom>
              <a:blipFill>
                <a:blip r:embed="rId2"/>
                <a:stretch>
                  <a:fillRect l="-700" t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DCC6ED-107A-A4B6-C98C-84AA533C5D75}"/>
              </a:ext>
            </a:extLst>
          </p:cNvPr>
          <p:cNvGrpSpPr/>
          <p:nvPr/>
        </p:nvGrpSpPr>
        <p:grpSpPr>
          <a:xfrm>
            <a:off x="2414727" y="2803924"/>
            <a:ext cx="7403187" cy="3080659"/>
            <a:chOff x="2414727" y="2803924"/>
            <a:chExt cx="7403187" cy="3080659"/>
          </a:xfrm>
        </p:grpSpPr>
        <p:pic>
          <p:nvPicPr>
            <p:cNvPr id="8" name="Picture 7" descr="A diagram of a diagram&#10;&#10;Description automatically generated">
              <a:extLst>
                <a:ext uri="{FF2B5EF4-FFF2-40B4-BE49-F238E27FC236}">
                  <a16:creationId xmlns:a16="http://schemas.microsoft.com/office/drawing/2014/main" id="{F823356C-E0DD-C648-E489-2279ABC2A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727" y="2803924"/>
              <a:ext cx="7403187" cy="308065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BE4D8E-3228-B059-D709-6DB1417518EB}"/>
                </a:ext>
              </a:extLst>
            </p:cNvPr>
            <p:cNvSpPr/>
            <p:nvPr/>
          </p:nvSpPr>
          <p:spPr>
            <a:xfrm>
              <a:off x="5255400" y="4147539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C37ED4-E826-5E4E-8181-D411F4CA8632}"/>
                </a:ext>
              </a:extLst>
            </p:cNvPr>
            <p:cNvSpPr/>
            <p:nvPr/>
          </p:nvSpPr>
          <p:spPr>
            <a:xfrm>
              <a:off x="5255400" y="5121723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3B665A-9A71-8C91-CEE9-A5097A07FD77}"/>
                </a:ext>
              </a:extLst>
            </p:cNvPr>
            <p:cNvSpPr/>
            <p:nvPr/>
          </p:nvSpPr>
          <p:spPr>
            <a:xfrm>
              <a:off x="3923792" y="5121723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E29E01-4615-9009-2CA3-80AE5C29DFDE}"/>
                </a:ext>
              </a:extLst>
            </p:cNvPr>
            <p:cNvSpPr/>
            <p:nvPr/>
          </p:nvSpPr>
          <p:spPr>
            <a:xfrm>
              <a:off x="6593840" y="4152459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870030-CFE5-7F17-0CA3-9787E8A568F9}"/>
                </a:ext>
              </a:extLst>
            </p:cNvPr>
            <p:cNvSpPr/>
            <p:nvPr/>
          </p:nvSpPr>
          <p:spPr>
            <a:xfrm>
              <a:off x="7913356" y="3634165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AF7F52-C3C9-A95C-EFB9-F539449BF546}"/>
                </a:ext>
              </a:extLst>
            </p:cNvPr>
            <p:cNvSpPr/>
            <p:nvPr/>
          </p:nvSpPr>
          <p:spPr>
            <a:xfrm>
              <a:off x="9234156" y="3634164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38B15A-9B18-8AD9-998C-747E33438361}"/>
                </a:ext>
              </a:extLst>
            </p:cNvPr>
            <p:cNvSpPr/>
            <p:nvPr/>
          </p:nvSpPr>
          <p:spPr>
            <a:xfrm>
              <a:off x="8587232" y="4640004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D3F620-F1E9-03F1-5A01-50732574A5DD}"/>
              </a:ext>
            </a:extLst>
          </p:cNvPr>
          <p:cNvSpPr txBox="1"/>
          <p:nvPr/>
        </p:nvSpPr>
        <p:spPr>
          <a:xfrm>
            <a:off x="4556826" y="6016187"/>
            <a:ext cx="345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graph with 11 vertices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B894E9-6E27-25D6-E57B-ABC231B3DADC}"/>
              </a:ext>
            </a:extLst>
          </p:cNvPr>
          <p:cNvSpPr/>
          <p:nvPr/>
        </p:nvSpPr>
        <p:spPr>
          <a:xfrm>
            <a:off x="3923792" y="4144972"/>
            <a:ext cx="341644" cy="34164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326A-5654-FACF-D2D1-8A5E05BCDCA1}"/>
              </a:ext>
            </a:extLst>
          </p:cNvPr>
          <p:cNvSpPr txBox="1"/>
          <p:nvPr/>
        </p:nvSpPr>
        <p:spPr>
          <a:xfrm>
            <a:off x="8153401" y="5453414"/>
            <a:ext cx="16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192149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Negative-Weight Edges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18514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600" u="none" dirty="0">
                    <a:sym typeface="Symbol" panose="05050102010706020507" pitchFamily="18" charset="2"/>
                  </a:rPr>
                  <a:t>?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Many paths: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r>
                  <a:rPr lang="en-US" altLang="en-US" sz="2200" u="none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Weight of the loop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positive.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Weight/cost of path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=5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 </a:t>
                </a:r>
              </a:p>
              <a:p>
                <a:pPr lvl="1">
                  <a:lnSpc>
                    <a:spcPct val="100000"/>
                  </a:lnSpc>
                </a:pPr>
                <a:endParaRPr lang="en-US" altLang="en-US" sz="22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1851423"/>
              </a:xfrm>
              <a:prstGeom prst="rect">
                <a:avLst/>
              </a:prstGeom>
              <a:blipFill>
                <a:blip r:embed="rId2"/>
                <a:stretch>
                  <a:fillRect l="-808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DCC6ED-107A-A4B6-C98C-84AA533C5D75}"/>
              </a:ext>
            </a:extLst>
          </p:cNvPr>
          <p:cNvGrpSpPr/>
          <p:nvPr/>
        </p:nvGrpSpPr>
        <p:grpSpPr>
          <a:xfrm>
            <a:off x="2414727" y="2803924"/>
            <a:ext cx="7403187" cy="3080659"/>
            <a:chOff x="2414727" y="2803924"/>
            <a:chExt cx="7403187" cy="3080659"/>
          </a:xfrm>
        </p:grpSpPr>
        <p:pic>
          <p:nvPicPr>
            <p:cNvPr id="8" name="Picture 7" descr="A diagram of a diagram&#10;&#10;Description automatically generated">
              <a:extLst>
                <a:ext uri="{FF2B5EF4-FFF2-40B4-BE49-F238E27FC236}">
                  <a16:creationId xmlns:a16="http://schemas.microsoft.com/office/drawing/2014/main" id="{F823356C-E0DD-C648-E489-2279ABC2A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727" y="2803924"/>
              <a:ext cx="7403187" cy="308065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BE4D8E-3228-B059-D709-6DB1417518EB}"/>
                </a:ext>
              </a:extLst>
            </p:cNvPr>
            <p:cNvSpPr/>
            <p:nvPr/>
          </p:nvSpPr>
          <p:spPr>
            <a:xfrm>
              <a:off x="5255400" y="4147539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C37ED4-E826-5E4E-8181-D411F4CA8632}"/>
                </a:ext>
              </a:extLst>
            </p:cNvPr>
            <p:cNvSpPr/>
            <p:nvPr/>
          </p:nvSpPr>
          <p:spPr>
            <a:xfrm>
              <a:off x="5255400" y="5121723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3B665A-9A71-8C91-CEE9-A5097A07FD77}"/>
                </a:ext>
              </a:extLst>
            </p:cNvPr>
            <p:cNvSpPr/>
            <p:nvPr/>
          </p:nvSpPr>
          <p:spPr>
            <a:xfrm>
              <a:off x="3923792" y="5121723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E29E01-4615-9009-2CA3-80AE5C29DFDE}"/>
                </a:ext>
              </a:extLst>
            </p:cNvPr>
            <p:cNvSpPr/>
            <p:nvPr/>
          </p:nvSpPr>
          <p:spPr>
            <a:xfrm>
              <a:off x="6593840" y="4152459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870030-CFE5-7F17-0CA3-9787E8A568F9}"/>
                </a:ext>
              </a:extLst>
            </p:cNvPr>
            <p:cNvSpPr/>
            <p:nvPr/>
          </p:nvSpPr>
          <p:spPr>
            <a:xfrm>
              <a:off x="7913356" y="3634165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AF7F52-C3C9-A95C-EFB9-F539449BF546}"/>
                </a:ext>
              </a:extLst>
            </p:cNvPr>
            <p:cNvSpPr/>
            <p:nvPr/>
          </p:nvSpPr>
          <p:spPr>
            <a:xfrm>
              <a:off x="9234156" y="3634164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38B15A-9B18-8AD9-998C-747E33438361}"/>
                </a:ext>
              </a:extLst>
            </p:cNvPr>
            <p:cNvSpPr/>
            <p:nvPr/>
          </p:nvSpPr>
          <p:spPr>
            <a:xfrm>
              <a:off x="8587232" y="4640004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D3F620-F1E9-03F1-5A01-50732574A5DD}"/>
              </a:ext>
            </a:extLst>
          </p:cNvPr>
          <p:cNvSpPr txBox="1"/>
          <p:nvPr/>
        </p:nvSpPr>
        <p:spPr>
          <a:xfrm>
            <a:off x="4556826" y="6016187"/>
            <a:ext cx="345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graph with 11 vertices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30FFDE-5C1C-F744-FF07-09CBEF6F57D7}"/>
              </a:ext>
            </a:extLst>
          </p:cNvPr>
          <p:cNvSpPr/>
          <p:nvPr/>
        </p:nvSpPr>
        <p:spPr>
          <a:xfrm>
            <a:off x="3923792" y="4144972"/>
            <a:ext cx="341644" cy="34164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23D61-AB2C-0A42-5C6C-F184602E6309}"/>
              </a:ext>
            </a:extLst>
          </p:cNvPr>
          <p:cNvSpPr txBox="1"/>
          <p:nvPr/>
        </p:nvSpPr>
        <p:spPr>
          <a:xfrm>
            <a:off x="8153401" y="5453414"/>
            <a:ext cx="16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90869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Negative-Weight Edges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18514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sz="2600" u="none" dirty="0">
                    <a:sym typeface="Symbol" panose="05050102010706020507" pitchFamily="18" charset="2"/>
                  </a:rPr>
                  <a:t>?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Many paths: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r>
                  <a:rPr lang="en-US" altLang="en-US" sz="2200" u="none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Weight of the loop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</a:t>
                </a:r>
                <a:r>
                  <a:rPr lang="en-US" altLang="en-US" sz="2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negative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=−∞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(No shortest path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2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1851423"/>
              </a:xfrm>
              <a:prstGeom prst="rect">
                <a:avLst/>
              </a:prstGeom>
              <a:blipFill>
                <a:blip r:embed="rId2"/>
                <a:stretch>
                  <a:fillRect l="-808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DCC6ED-107A-A4B6-C98C-84AA533C5D75}"/>
              </a:ext>
            </a:extLst>
          </p:cNvPr>
          <p:cNvGrpSpPr/>
          <p:nvPr/>
        </p:nvGrpSpPr>
        <p:grpSpPr>
          <a:xfrm>
            <a:off x="2414727" y="2803924"/>
            <a:ext cx="7403187" cy="3080659"/>
            <a:chOff x="2414727" y="2803924"/>
            <a:chExt cx="7403187" cy="3080659"/>
          </a:xfrm>
        </p:grpSpPr>
        <p:pic>
          <p:nvPicPr>
            <p:cNvPr id="8" name="Picture 7" descr="A diagram of a diagram&#10;&#10;Description automatically generated">
              <a:extLst>
                <a:ext uri="{FF2B5EF4-FFF2-40B4-BE49-F238E27FC236}">
                  <a16:creationId xmlns:a16="http://schemas.microsoft.com/office/drawing/2014/main" id="{F823356C-E0DD-C648-E489-2279ABC2A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727" y="2803924"/>
              <a:ext cx="7403187" cy="3080659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C37ED4-E826-5E4E-8181-D411F4CA8632}"/>
                </a:ext>
              </a:extLst>
            </p:cNvPr>
            <p:cNvSpPr/>
            <p:nvPr/>
          </p:nvSpPr>
          <p:spPr>
            <a:xfrm>
              <a:off x="5255400" y="5121723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E29E01-4615-9009-2CA3-80AE5C29DFDE}"/>
                </a:ext>
              </a:extLst>
            </p:cNvPr>
            <p:cNvSpPr/>
            <p:nvPr/>
          </p:nvSpPr>
          <p:spPr>
            <a:xfrm>
              <a:off x="6593840" y="4152459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870030-CFE5-7F17-0CA3-9787E8A568F9}"/>
                </a:ext>
              </a:extLst>
            </p:cNvPr>
            <p:cNvSpPr/>
            <p:nvPr/>
          </p:nvSpPr>
          <p:spPr>
            <a:xfrm>
              <a:off x="7913356" y="3634165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AF7F52-C3C9-A95C-EFB9-F539449BF546}"/>
                </a:ext>
              </a:extLst>
            </p:cNvPr>
            <p:cNvSpPr/>
            <p:nvPr/>
          </p:nvSpPr>
          <p:spPr>
            <a:xfrm>
              <a:off x="9234156" y="3634164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38B15A-9B18-8AD9-998C-747E33438361}"/>
                </a:ext>
              </a:extLst>
            </p:cNvPr>
            <p:cNvSpPr/>
            <p:nvPr/>
          </p:nvSpPr>
          <p:spPr>
            <a:xfrm>
              <a:off x="8587232" y="4640004"/>
              <a:ext cx="341644" cy="341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D3F620-F1E9-03F1-5A01-50732574A5DD}"/>
              </a:ext>
            </a:extLst>
          </p:cNvPr>
          <p:cNvSpPr txBox="1"/>
          <p:nvPr/>
        </p:nvSpPr>
        <p:spPr>
          <a:xfrm>
            <a:off x="4556826" y="6016187"/>
            <a:ext cx="345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graph with 11 vertices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30FFDE-5C1C-F744-FF07-09CBEF6F57D7}"/>
              </a:ext>
            </a:extLst>
          </p:cNvPr>
          <p:cNvSpPr/>
          <p:nvPr/>
        </p:nvSpPr>
        <p:spPr>
          <a:xfrm>
            <a:off x="3950208" y="5121723"/>
            <a:ext cx="341644" cy="34164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C9C48-7610-0F4E-4A2A-FC2B4CB0F89F}"/>
              </a:ext>
            </a:extLst>
          </p:cNvPr>
          <p:cNvSpPr txBox="1"/>
          <p:nvPr/>
        </p:nvSpPr>
        <p:spPr>
          <a:xfrm>
            <a:off x="8153401" y="5453414"/>
            <a:ext cx="16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CLRS</a:t>
            </a:r>
          </a:p>
        </p:txBody>
      </p:sp>
    </p:spTree>
    <p:extLst>
      <p:ext uri="{BB962C8B-B14F-4D97-AF65-F5344CB8AC3E}">
        <p14:creationId xmlns:p14="http://schemas.microsoft.com/office/powerpoint/2010/main" val="51519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20446</TotalTime>
  <Words>3004</Words>
  <Application>Microsoft Office PowerPoint</Application>
  <PresentationFormat>Widescreen</PresentationFormat>
  <Paragraphs>432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Meiryo</vt:lpstr>
      <vt:lpstr>Arial</vt:lpstr>
      <vt:lpstr>Calibri</vt:lpstr>
      <vt:lpstr>Cambria Math</vt:lpstr>
      <vt:lpstr>Candara</vt:lpstr>
      <vt:lpstr>Comic Sans MS</vt:lpstr>
      <vt:lpstr>Consolas</vt:lpstr>
      <vt:lpstr>Times New Roman</vt:lpstr>
      <vt:lpstr>Office Theme</vt:lpstr>
      <vt:lpstr>COMP 550 Algorithm and Analysis  Shortest Path Algorithms   Based on CLRS Secs. 22 and 23</vt:lpstr>
      <vt:lpstr>Single-Source Shortest Path (SSSP)</vt:lpstr>
      <vt:lpstr>Single-Source Shortest Path (SSSP)</vt:lpstr>
      <vt:lpstr>Single-Source Shortest Path (SSSP)</vt:lpstr>
      <vt:lpstr>Optimal Substructure</vt:lpstr>
      <vt:lpstr>Optimal Substructure</vt:lpstr>
      <vt:lpstr>Negative-Weight Edges</vt:lpstr>
      <vt:lpstr>Negative-Weight Edges</vt:lpstr>
      <vt:lpstr>Negative-Weight Edges</vt:lpstr>
      <vt:lpstr>Negative-Weight Edges</vt:lpstr>
      <vt:lpstr>Cycles</vt:lpstr>
      <vt:lpstr>Relaxation</vt:lpstr>
      <vt:lpstr>Properties of Relaxation</vt:lpstr>
      <vt:lpstr>SSSP in DAG</vt:lpstr>
      <vt:lpstr>SSSP When Nonnegative-Weight Edge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Correctness</vt:lpstr>
      <vt:lpstr>Correctness</vt:lpstr>
      <vt:lpstr>Correctness</vt:lpstr>
      <vt:lpstr>Running Time</vt:lpstr>
      <vt:lpstr>SSSP with Negative-Weight Edge</vt:lpstr>
      <vt:lpstr>SSSP with Negative-Weight Edge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Correctness</vt:lpstr>
      <vt:lpstr>Correctness</vt:lpstr>
      <vt:lpstr>Correctness</vt:lpstr>
      <vt:lpstr>All-Pair Shortest Paths</vt:lpstr>
      <vt:lpstr>Floyd-Warshall Algorithm</vt:lpstr>
      <vt:lpstr>Floyd-Warshall Algorithm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10-shortest path</dc:title>
  <dc:creator>TAMAL</dc:creator>
  <cp:lastModifiedBy>Shareef Ahmed</cp:lastModifiedBy>
  <cp:revision>1</cp:revision>
  <dcterms:created xsi:type="dcterms:W3CDTF">2017-05-10T10:10:19Z</dcterms:created>
  <dcterms:modified xsi:type="dcterms:W3CDTF">2023-11-28T17:41:24Z</dcterms:modified>
</cp:coreProperties>
</file>